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Lesson-09</a:t>
            </a:r>
            <a:br>
              <a:rPr lang="en-US" sz="3100" dirty="0"/>
            </a:br>
            <a:r>
              <a:rPr lang="en-US" sz="3100" dirty="0"/>
              <a:t> Adjectives That Compare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ELA-E-09 Adjectives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735720"/>
            <a:ext cx="6528232" cy="8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ELA-E-09 Adjectives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" y="735720"/>
            <a:ext cx="6453520" cy="8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ELA-E-09 Adjectives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" y="814789"/>
            <a:ext cx="6453520" cy="88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ELA-E-09 Adjectives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" y="838990"/>
            <a:ext cx="6453520" cy="87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ELA-E-09 Adjectives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" y="1453761"/>
            <a:ext cx="6453520" cy="75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ELA-E-09 Adjectives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/>
          <a:stretch/>
        </p:blipFill>
        <p:spPr>
          <a:xfrm>
            <a:off x="142240" y="735720"/>
            <a:ext cx="3407696" cy="193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b="53212"/>
          <a:stretch/>
        </p:blipFill>
        <p:spPr>
          <a:xfrm>
            <a:off x="162560" y="2618388"/>
            <a:ext cx="3321844" cy="395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45947"/>
          <a:stretch/>
        </p:blipFill>
        <p:spPr>
          <a:xfrm>
            <a:off x="3484404" y="1122955"/>
            <a:ext cx="3351848" cy="45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60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Lesson-09  Adjectives That Compare</vt:lpstr>
      <vt:lpstr>ELA-E-09 Adjectives That Compare</vt:lpstr>
      <vt:lpstr>ELA-E-09 Adjectives That Compare</vt:lpstr>
      <vt:lpstr>ELA-E-09 Adjectives That Compare</vt:lpstr>
      <vt:lpstr>ELA-E-09 Adjectives That Compare</vt:lpstr>
      <vt:lpstr>ELA-E-09 Adjectives That Compare</vt:lpstr>
      <vt:lpstr>ELA-E-09 Adjectives That Compare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68</cp:revision>
  <dcterms:created xsi:type="dcterms:W3CDTF">2023-08-22T23:14:52Z</dcterms:created>
  <dcterms:modified xsi:type="dcterms:W3CDTF">2024-01-05T02:49:32Z</dcterms:modified>
</cp:coreProperties>
</file>