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781050"/>
            <a:ext cx="6534625" cy="5400294"/>
          </a:xfrm>
        </p:spPr>
        <p:txBody>
          <a:bodyPr>
            <a:normAutofit fontScale="90000"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Unit-3  </a:t>
            </a:r>
            <a:br>
              <a:rPr lang="en-US" sz="3600" dirty="0"/>
            </a:br>
            <a:r>
              <a:rPr lang="en-US" sz="3600" dirty="0"/>
              <a:t>SENTENCES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Lesson-20</a:t>
            </a:r>
            <a:br>
              <a:rPr lang="en-US" sz="3600" dirty="0"/>
            </a:br>
            <a:r>
              <a:rPr lang="en-US" sz="3600" dirty="0"/>
              <a:t>Combine sentences</a:t>
            </a:r>
            <a:br>
              <a:rPr lang="en-US" sz="3600" dirty="0"/>
            </a:br>
            <a:r>
              <a:rPr lang="en-US" sz="3600" dirty="0"/>
              <a:t>with Coordinating Conjunctions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" b="370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43" y="933203"/>
            <a:ext cx="5789769" cy="77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919" y="1182450"/>
            <a:ext cx="5872418" cy="81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87" y="983979"/>
            <a:ext cx="5978626" cy="80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close-up of a text&#10;&#10;Description automatically generated">
            <a:extLst>
              <a:ext uri="{FF2B5EF4-FFF2-40B4-BE49-F238E27FC236}">
                <a16:creationId xmlns:a16="http://schemas.microsoft.com/office/drawing/2014/main" id="{F42C895C-65FB-CE00-7C8A-4E5F3E42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9" y="738458"/>
            <a:ext cx="6733491" cy="4617640"/>
          </a:xfrm>
          <a:prstGeom prst="rect">
            <a:avLst/>
          </a:prstGeom>
        </p:spPr>
      </p:pic>
      <p:pic>
        <p:nvPicPr>
          <p:cNvPr id="8" name="Picture 7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8D450084-237B-50A2-B1A9-F067DD98F6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9"/>
          <a:stretch/>
        </p:blipFill>
        <p:spPr>
          <a:xfrm>
            <a:off x="124509" y="5336117"/>
            <a:ext cx="673349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ELA-E-20 Coordinating Conjunctions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2F2069D7-0369-B5E1-AD88-F0759BE19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10238"/>
            <a:ext cx="4762500" cy="93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58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Unit-3   SENTENCES  Lesson-20 Combine sentences with Coordinating Conjunctions</vt:lpstr>
      <vt:lpstr>ELA-E-20 Coordinating Conjunctions</vt:lpstr>
      <vt:lpstr>ELA-E-20 Coordinating Conjunctions</vt:lpstr>
      <vt:lpstr>ELA-E-20 Coordinating Conjunctions</vt:lpstr>
      <vt:lpstr>ELA-E-20 Coordinating Conjunctions</vt:lpstr>
      <vt:lpstr>ELA-E-20 Coordinating Conjunctions</vt:lpstr>
      <vt:lpstr>ELA-E-20 Coordinating Conjunctions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82</cp:revision>
  <dcterms:created xsi:type="dcterms:W3CDTF">2023-08-22T23:14:52Z</dcterms:created>
  <dcterms:modified xsi:type="dcterms:W3CDTF">2024-01-04T19:14:41Z</dcterms:modified>
</cp:coreProperties>
</file>