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Lesson-22</a:t>
            </a:r>
            <a:br>
              <a:rPr lang="en-US" sz="3600" dirty="0"/>
            </a:br>
            <a:r>
              <a:rPr lang="en-US" sz="3600" dirty="0"/>
              <a:t>Context Clues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770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22" y="969284"/>
            <a:ext cx="6037434" cy="82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29" y="735720"/>
            <a:ext cx="6287541" cy="84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88" y="735720"/>
            <a:ext cx="6121005" cy="8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C895C-65FB-CE00-7C8A-4E5F3E42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69" y="735720"/>
            <a:ext cx="6541861" cy="5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ELA-E-22 Context Clues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9D483A15-A948-DD50-0789-4BB3E4413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" y="735719"/>
            <a:ext cx="4536250" cy="5727529"/>
          </a:xfrm>
          <a:prstGeom prst="rect">
            <a:avLst/>
          </a:prstGeom>
        </p:spPr>
      </p:pic>
      <p:pic>
        <p:nvPicPr>
          <p:cNvPr id="8" name="Picture 7" descr="A close-up of a text&#10;&#10;Description automatically generated">
            <a:extLst>
              <a:ext uri="{FF2B5EF4-FFF2-40B4-BE49-F238E27FC236}">
                <a16:creationId xmlns:a16="http://schemas.microsoft.com/office/drawing/2014/main" id="{5CCABC1F-5B64-6BD3-6D8D-D48D93AF9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" y="6463248"/>
            <a:ext cx="4363133" cy="29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Lesson-22 Context Clues</vt:lpstr>
      <vt:lpstr>ELA-E-22 Context Clues</vt:lpstr>
      <vt:lpstr>ELA-E-22 Context Clues</vt:lpstr>
      <vt:lpstr>ELA-E-22 Context Clues</vt:lpstr>
      <vt:lpstr>ELA-E-22 Context Clues</vt:lpstr>
      <vt:lpstr>ELA-E-22 Context Clues</vt:lpstr>
      <vt:lpstr>ELA-E-22 Context Clues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84</cp:revision>
  <dcterms:created xsi:type="dcterms:W3CDTF">2023-08-22T23:14:52Z</dcterms:created>
  <dcterms:modified xsi:type="dcterms:W3CDTF">2024-01-04T19:16:57Z</dcterms:modified>
</cp:coreProperties>
</file>