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76300"/>
            <a:ext cx="6534625" cy="530504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 </a:t>
            </a:r>
            <a:br>
              <a:rPr lang="en-US" sz="3600" dirty="0"/>
            </a:br>
            <a:r>
              <a:rPr lang="en-US" sz="3600" dirty="0"/>
              <a:t>Text Types and Purposes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Lesson-32</a:t>
            </a:r>
            <a:br>
              <a:rPr lang="en-US" sz="3600" dirty="0"/>
            </a:br>
            <a:r>
              <a:rPr lang="en-US" sz="3600" dirty="0"/>
              <a:t>Topic Sentence</a:t>
            </a:r>
            <a:br>
              <a:rPr lang="en-US" sz="3600" dirty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ELA-E-32 Topic Sentence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2579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ELA-E-32 Topic Sentence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01" y="675384"/>
            <a:ext cx="6337560" cy="85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ELA-E-32 Topic Sentence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98" y="661068"/>
            <a:ext cx="6301306" cy="85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ELA-E-32 Topic Sentence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850257"/>
            <a:ext cx="6180283" cy="83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ELA-E-32 Topic Sentence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69" y="1954419"/>
            <a:ext cx="6219944" cy="25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ELA-E-32 Topic Sentence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3" y="1076666"/>
            <a:ext cx="6499585" cy="76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57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Unit-5   Text Types and Purposes  Lesson-32 Topic Sentence </vt:lpstr>
      <vt:lpstr>ELA-E-32 Topic Sentence</vt:lpstr>
      <vt:lpstr>ELA-E-32 Topic Sentence</vt:lpstr>
      <vt:lpstr>ELA-E-32 Topic Sentence</vt:lpstr>
      <vt:lpstr>ELA-E-32 Topic Sentence</vt:lpstr>
      <vt:lpstr>ELA-E-32 Topic Sentence</vt:lpstr>
      <vt:lpstr>ELA-E-32 Topic Sentence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95</cp:revision>
  <dcterms:created xsi:type="dcterms:W3CDTF">2023-08-22T23:14:52Z</dcterms:created>
  <dcterms:modified xsi:type="dcterms:W3CDTF">2024-01-04T19:24:13Z</dcterms:modified>
</cp:coreProperties>
</file>