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Unit-5 </a:t>
            </a:r>
            <a:br>
              <a:rPr lang="en-US" sz="3600" dirty="0"/>
            </a:br>
            <a:r>
              <a:rPr lang="en-US" sz="3600" dirty="0"/>
              <a:t>Text Types and Purpose </a:t>
            </a:r>
            <a:br>
              <a:rPr lang="en-US" sz="3600" dirty="0"/>
            </a:br>
            <a:br>
              <a:rPr lang="en-US" sz="3600" dirty="0"/>
            </a:br>
            <a:r>
              <a:rPr lang="en-US" sz="4900" dirty="0"/>
              <a:t>Review</a:t>
            </a:r>
            <a:br>
              <a:rPr lang="en-US" sz="3600" dirty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Unit-5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r="1832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Unit-5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755" y="861838"/>
            <a:ext cx="6078460" cy="83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 Unit-5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651" y="579769"/>
            <a:ext cx="6317801" cy="87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Unit-5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850258"/>
            <a:ext cx="6243734" cy="83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Unit-5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DF573-F5A9-7D30-AD90-E3BF71638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68" y="602369"/>
            <a:ext cx="6193496" cy="87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Unit-5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714522"/>
            <a:ext cx="6157841" cy="86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Unit-5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paper with text on it&#10;&#10;Description automatically generated">
            <a:extLst>
              <a:ext uri="{FF2B5EF4-FFF2-40B4-BE49-F238E27FC236}">
                <a16:creationId xmlns:a16="http://schemas.microsoft.com/office/drawing/2014/main" id="{D4C49A99-B440-C1E0-B614-E19FE9EC6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" y="735719"/>
            <a:ext cx="5982863" cy="6884281"/>
          </a:xfrm>
          <a:prstGeom prst="rect">
            <a:avLst/>
          </a:prstGeom>
        </p:spPr>
      </p:pic>
      <p:pic>
        <p:nvPicPr>
          <p:cNvPr id="7" name="Picture 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54B95D6-0189-C4FD-4457-7E891BCB1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" y="7570811"/>
            <a:ext cx="5954942" cy="18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5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 Unit-5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49A99-B440-C1E0-B614-E19FE9EC6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7" y="589829"/>
            <a:ext cx="6616729" cy="419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4B95D6-0189-C4FD-4457-7E891BCB1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1"/>
          <a:stretch/>
        </p:blipFill>
        <p:spPr>
          <a:xfrm>
            <a:off x="235744" y="4634674"/>
            <a:ext cx="6386511" cy="43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</TotalTime>
  <Words>62</Words>
  <Application>Microsoft Office PowerPoint</Application>
  <PresentationFormat>Custom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TABE   ELA-E PAXEN  Unit-5  Text Types and Purpose   Review </vt:lpstr>
      <vt:lpstr>ELA-E Unit-5 Review</vt:lpstr>
      <vt:lpstr>ELA-E Unit-5 Review</vt:lpstr>
      <vt:lpstr>ELA-E Unit-5 Review</vt:lpstr>
      <vt:lpstr>ELA-E Unit-5 Review</vt:lpstr>
      <vt:lpstr>ELA-E Unit-5 Review</vt:lpstr>
      <vt:lpstr>ELA-E Unit-5 Review</vt:lpstr>
      <vt:lpstr>ELA-E Unit-5 Review</vt:lpstr>
      <vt:lpstr>ELA-E Unit-5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94</cp:revision>
  <dcterms:created xsi:type="dcterms:W3CDTF">2023-08-22T23:14:52Z</dcterms:created>
  <dcterms:modified xsi:type="dcterms:W3CDTF">2024-01-04T19:27:57Z</dcterms:modified>
</cp:coreProperties>
</file>