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C528-556E-43DD-AF4C-E7302BFA735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AD86-B78F-455B-9429-69060942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AD86-B78F-455B-9429-690609426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ECF3-CC31-47DE-9136-04F018BE8572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F67-EDAE-4939-B758-0C5CC1733D2C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F8C9-9538-4FE5-B23F-85C4CACFFB3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6DEB-7F5C-4451-BEBE-F439FE553BDF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347-7307-42A7-B800-A6FCCB5CF11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E9D6-0951-4EB2-B230-902CDD793192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B3A-7C6B-499C-BF92-8381D6802E04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365E-8FAB-4BF6-97B5-B8F757D238CF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148-D671-47C6-B1D8-7142B891E6A8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42D0-C9E2-4CEA-835D-0E56532182BB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E73-8ECA-4645-A6E1-4C80773DC17A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551D-07F7-4EAB-BDE9-B86699DF7896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20" y="1231642"/>
            <a:ext cx="6534625" cy="3956178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/>
              <a:t>Unit-1  Working With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Lesson-03 </a:t>
            </a:r>
            <a:br>
              <a:rPr lang="en-US" sz="3100" dirty="0" smtClean="0"/>
            </a:br>
            <a:r>
              <a:rPr lang="en-US" sz="3100" dirty="0" smtClean="0"/>
              <a:t>Standard Form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958" y="5515760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9800" y="6599967"/>
            <a:ext cx="636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</a:t>
            </a:r>
            <a:r>
              <a:rPr lang="en-US" dirty="0" smtClean="0"/>
              <a:t>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Lesson-03 – Standard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709628"/>
            <a:ext cx="6858000" cy="89473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Lesson-03 – Standard Form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 b="9997"/>
          <a:stretch/>
        </p:blipFill>
        <p:spPr>
          <a:xfrm>
            <a:off x="246895" y="825190"/>
            <a:ext cx="6611105" cy="8254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Lesson-03 – Standard Form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3" y="825190"/>
            <a:ext cx="5670441" cy="6601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Practice-03 – Standard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3090" b="9930"/>
          <a:stretch/>
        </p:blipFill>
        <p:spPr>
          <a:xfrm>
            <a:off x="105936" y="1159725"/>
            <a:ext cx="6646127" cy="76274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Practice-03 – Standard Form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b="7494"/>
          <a:stretch/>
        </p:blipFill>
        <p:spPr>
          <a:xfrm>
            <a:off x="178420" y="825190"/>
            <a:ext cx="6679580" cy="8469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Practice-03 – Standard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0" y="825189"/>
            <a:ext cx="4237464" cy="91007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Unit-1  Working With Whole Numbers  Lesson-03  Standard Form</vt:lpstr>
      <vt:lpstr>Math-E  - Lesson-03 – Standard Form</vt:lpstr>
      <vt:lpstr>Math-E  - Lesson-03 – Standard Form</vt:lpstr>
      <vt:lpstr>Math-E  - Lesson-03 – Standard Form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58</cp:revision>
  <dcterms:created xsi:type="dcterms:W3CDTF">2023-08-22T23:14:52Z</dcterms:created>
  <dcterms:modified xsi:type="dcterms:W3CDTF">2023-10-27T17:49:22Z</dcterms:modified>
</cp:coreProperties>
</file>