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52" d="100"/>
          <a:sy n="52" d="100"/>
        </p:scale>
        <p:origin x="23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2DF5FA-79C2-48CA-A69F-9F8998EA6752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76488" y="1143000"/>
            <a:ext cx="21050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91D1D-901D-4C05-A9A5-B6F484A0A0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049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91D1D-901D-4C05-A9A5-B6F484A0A0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74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46133"/>
            <a:ext cx="5829300" cy="350181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82989"/>
            <a:ext cx="5143500" cy="2428451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B0A03-B2AD-4971-B3CE-E65DF65B56F1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04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30B56-F28D-4F66-858D-C4F989BD6D1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99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35517"/>
            <a:ext cx="1478756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35517"/>
            <a:ext cx="4350544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2561-083D-4B1B-8412-7B062DD8F37E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03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E5013-E717-43CC-90CD-04242C2B4048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0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507618"/>
            <a:ext cx="5915025" cy="4184014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731215"/>
            <a:ext cx="5915025" cy="220027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DD6A-8D37-4CA7-BC83-BDDCCC732D8A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23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77584"/>
            <a:ext cx="291465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B03C0-9643-4B77-81D8-B15792CCC40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4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35519"/>
            <a:ext cx="591502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65706"/>
            <a:ext cx="2901255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74110"/>
            <a:ext cx="2901255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65706"/>
            <a:ext cx="2915543" cy="120840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74110"/>
            <a:ext cx="2915543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18763-3EA3-4BAC-A82E-A7466162B626}" type="datetime1">
              <a:rPr lang="en-US" smtClean="0"/>
              <a:t>10/27/2023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09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D248A-CAAF-4489-B7EC-AA06D25FE898}" type="datetime1">
              <a:rPr lang="en-US" smtClean="0"/>
              <a:t>10/27/2023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10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EF18C-F98E-492C-BAF9-E5968C417289}" type="datetime1">
              <a:rPr lang="en-US" smtClean="0"/>
              <a:t>10/27/2023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983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48226"/>
            <a:ext cx="3471863" cy="714798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0D57E-69D1-49DB-BE78-8ECC6F749255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425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70560"/>
            <a:ext cx="2211884" cy="234696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48226"/>
            <a:ext cx="3471863" cy="7147983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017520"/>
            <a:ext cx="2211884" cy="559032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47EDA-B4C4-4C93-BD43-A2F53FF85F64}" type="datetime1">
              <a:rPr lang="en-US" smtClean="0"/>
              <a:t>10/27/2023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64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35519"/>
            <a:ext cx="591502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77584"/>
            <a:ext cx="591502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01147-51D3-41DB-9143-F32EBFEFC023}" type="datetime1">
              <a:rPr lang="en-US" smtClean="0"/>
              <a:t>10/27/2023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322649"/>
            <a:ext cx="231457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322649"/>
            <a:ext cx="154305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850" y="1183212"/>
            <a:ext cx="6534625" cy="4228543"/>
          </a:xfrm>
        </p:spPr>
        <p:txBody>
          <a:bodyPr>
            <a:normAutofit fontScale="90000"/>
          </a:bodyPr>
          <a:lstStyle/>
          <a:p>
            <a:r>
              <a:rPr lang="en-US" dirty="0"/>
              <a:t>TABE  </a:t>
            </a:r>
            <a:r>
              <a:rPr lang="en-US" dirty="0" smtClean="0"/>
              <a:t>Math-E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PRAXEN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5006" dirty="0"/>
              <a:t/>
            </a:r>
            <a:br>
              <a:rPr lang="en-US" sz="5006" dirty="0"/>
            </a:br>
            <a:r>
              <a:rPr lang="en-US" sz="3100" dirty="0" smtClean="0"/>
              <a:t>Unit-2  Add and Subtract Whole </a:t>
            </a:r>
            <a:r>
              <a:rPr lang="en-US" sz="3100" dirty="0"/>
              <a:t>Numbers</a:t>
            </a:r>
            <a:br>
              <a:rPr lang="en-US" sz="3100" dirty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Lesson-11</a:t>
            </a:r>
            <a:br>
              <a:rPr lang="en-US" sz="3100" dirty="0" smtClean="0"/>
            </a:br>
            <a:r>
              <a:rPr lang="en-US" sz="3100" dirty="0" smtClean="0"/>
              <a:t>  </a:t>
            </a:r>
            <a:r>
              <a:rPr lang="en-US" sz="3100" dirty="0" smtClean="0"/>
              <a:t>Subtraction Regroup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454" y="95112"/>
            <a:ext cx="2074534" cy="9152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29688" y="6148654"/>
            <a:ext cx="3460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October </a:t>
            </a:r>
            <a:r>
              <a:rPr lang="en-US" sz="2400" dirty="0" smtClean="0"/>
              <a:t>16, </a:t>
            </a:r>
            <a:r>
              <a:rPr lang="en-US" sz="2400" dirty="0"/>
              <a:t>2023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336100" y="7101878"/>
            <a:ext cx="6248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Some graphics may not have copied well during the scan process.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867"/>
            <a:ext cx="6810258" cy="735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Math-E  - Lesson-11 – Subtraction Regroup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7" t="2603" b="10599"/>
          <a:stretch/>
        </p:blipFill>
        <p:spPr>
          <a:xfrm>
            <a:off x="245326" y="1025912"/>
            <a:ext cx="6612673" cy="8184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23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1929" y="200982"/>
            <a:ext cx="6756071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Lesson-11 – Subtraction Regroup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9761"/>
          <a:stretch/>
        </p:blipFill>
        <p:spPr>
          <a:xfrm>
            <a:off x="0" y="869795"/>
            <a:ext cx="6858000" cy="793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52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4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59007" y="156379"/>
            <a:ext cx="6917007" cy="735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Lesson-11 – Subtraction Regroup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06" y="712340"/>
            <a:ext cx="6211532" cy="71082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0" y="7404148"/>
            <a:ext cx="6211532" cy="158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401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69063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Practice-11 – Subtraction Regroup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1" t="9600" r="3416" b="5982"/>
          <a:stretch/>
        </p:blipFill>
        <p:spPr>
          <a:xfrm>
            <a:off x="150542" y="825190"/>
            <a:ext cx="6490009" cy="780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96941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Practice-11 – Subtraction Regroup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9"/>
          <a:stretch/>
        </p:blipFill>
        <p:spPr>
          <a:xfrm>
            <a:off x="0" y="926754"/>
            <a:ext cx="6858000" cy="8294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22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1488" y="156379"/>
            <a:ext cx="6174639" cy="668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Math-E  - Practice-11 – Subtraction Regroup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8"/>
          <a:stretch/>
        </p:blipFill>
        <p:spPr>
          <a:xfrm>
            <a:off x="63513" y="825189"/>
            <a:ext cx="3332830" cy="43639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827" y="1324879"/>
            <a:ext cx="3543300" cy="749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832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567</TotalTime>
  <Words>66</Words>
  <Application>Microsoft Office PowerPoint</Application>
  <PresentationFormat>Custom</PresentationFormat>
  <Paragraphs>18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TABE  Math-E  PRAXEN  Unit-2  Add and Subtract Whole Numbers  Lesson-11   Subtraction Regroup</vt:lpstr>
      <vt:lpstr>Math-E  - Lesson-11 – Subtraction Regroup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Jodi</cp:lastModifiedBy>
  <cp:revision>61</cp:revision>
  <dcterms:created xsi:type="dcterms:W3CDTF">2023-08-22T23:14:52Z</dcterms:created>
  <dcterms:modified xsi:type="dcterms:W3CDTF">2023-10-27T18:26:39Z</dcterms:modified>
</cp:coreProperties>
</file>