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35</a:t>
            </a:r>
            <a:br>
              <a:rPr lang="en-US" sz="3100" dirty="0" smtClean="0"/>
            </a:br>
            <a:r>
              <a:rPr lang="en-US" sz="3100" dirty="0" smtClean="0"/>
              <a:t>Measure and</a:t>
            </a:r>
            <a:br>
              <a:rPr lang="en-US" sz="3100" dirty="0" smtClean="0"/>
            </a:br>
            <a:r>
              <a:rPr lang="en-US" sz="3100" dirty="0" smtClean="0"/>
              <a:t>Compare Lengths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35 – Compare Lengths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82" b="7529"/>
          <a:stretch/>
        </p:blipFill>
        <p:spPr>
          <a:xfrm>
            <a:off x="182880" y="939664"/>
            <a:ext cx="6675120" cy="86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35 – Compare Lengths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2585" r="5482" b="4209"/>
          <a:stretch/>
        </p:blipFill>
        <p:spPr>
          <a:xfrm>
            <a:off x="142240" y="853440"/>
            <a:ext cx="6339840" cy="861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35 – Compare Lengths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1" y="892099"/>
            <a:ext cx="6460317" cy="61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35 – Compare Lengths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1240" r="1629" b="6744"/>
          <a:stretch/>
        </p:blipFill>
        <p:spPr>
          <a:xfrm>
            <a:off x="166507" y="825190"/>
            <a:ext cx="6604000" cy="84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</a:t>
            </a:r>
            <a:r>
              <a:rPr lang="en-US"/>
              <a:t>- </a:t>
            </a:r>
            <a:r>
              <a:rPr lang="en-US"/>
              <a:t>Practice </a:t>
            </a:r>
            <a:r>
              <a:rPr lang="en-US" dirty="0"/>
              <a:t>35 – Compare Lengths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r="2520" b="4950"/>
          <a:stretch/>
        </p:blipFill>
        <p:spPr>
          <a:xfrm>
            <a:off x="81280" y="766752"/>
            <a:ext cx="6604000" cy="86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35 – Compare Lengths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2797"/>
          <a:stretch/>
        </p:blipFill>
        <p:spPr>
          <a:xfrm>
            <a:off x="471488" y="825190"/>
            <a:ext cx="4227902" cy="5701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9" y="6628171"/>
            <a:ext cx="4187639" cy="33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35 Measure and Compare Lengths </vt:lpstr>
      <vt:lpstr>Math-E  - Lesson 35 – Compare Lengths</vt:lpstr>
      <vt:lpstr>Math-E  - Lesson 35 – Compare Lengths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89</cp:revision>
  <dcterms:created xsi:type="dcterms:W3CDTF">2023-08-22T23:14:52Z</dcterms:created>
  <dcterms:modified xsi:type="dcterms:W3CDTF">2023-10-30T15:54:27Z</dcterms:modified>
</cp:coreProperties>
</file>