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Unit-5  Measurement and Data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39</a:t>
            </a:r>
            <a:br>
              <a:rPr lang="en-US" sz="3100" dirty="0" smtClean="0"/>
            </a:br>
            <a:r>
              <a:rPr lang="en-US" sz="3100" dirty="0" smtClean="0"/>
              <a:t>Measure Liquid Volume</a:t>
            </a:r>
            <a:br>
              <a:rPr lang="en-US" sz="3100" dirty="0" smtClean="0"/>
            </a:br>
            <a:r>
              <a:rPr lang="en-US" sz="3100" dirty="0" smtClean="0"/>
              <a:t>(Metric)</a:t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Lesson 39 – Liquid Volume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b="5564"/>
          <a:stretch/>
        </p:blipFill>
        <p:spPr>
          <a:xfrm>
            <a:off x="304800" y="756550"/>
            <a:ext cx="6553200" cy="870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Lesson 39 – Liquid Volume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" r="4889" b="6939"/>
          <a:stretch/>
        </p:blipFill>
        <p:spPr>
          <a:xfrm>
            <a:off x="0" y="868317"/>
            <a:ext cx="6421120" cy="832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39 – Liquid Volume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2" y="892099"/>
            <a:ext cx="6215801" cy="3750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5" y="4391786"/>
            <a:ext cx="6125239" cy="44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39 – Liquid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" r="2814" b="4975"/>
          <a:stretch/>
        </p:blipFill>
        <p:spPr>
          <a:xfrm>
            <a:off x="97055" y="753212"/>
            <a:ext cx="6522720" cy="86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</a:t>
            </a:r>
            <a:r>
              <a:rPr lang="en-US" dirty="0"/>
              <a:t>Practice </a:t>
            </a:r>
            <a:r>
              <a:rPr lang="en-US" dirty="0"/>
              <a:t>39 – Liquid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b="7730"/>
          <a:stretch/>
        </p:blipFill>
        <p:spPr>
          <a:xfrm>
            <a:off x="203200" y="857716"/>
            <a:ext cx="6654800" cy="84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</a:t>
            </a:r>
            <a:r>
              <a:rPr lang="en-US"/>
              <a:t>- </a:t>
            </a:r>
            <a:r>
              <a:rPr lang="en-US"/>
              <a:t>Practice </a:t>
            </a:r>
            <a:r>
              <a:rPr lang="en-US" dirty="0"/>
              <a:t>39 – Liquid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971"/>
            <a:ext cx="3380994" cy="2018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7"/>
          <a:stretch/>
        </p:blipFill>
        <p:spPr>
          <a:xfrm>
            <a:off x="3477006" y="1849119"/>
            <a:ext cx="3380994" cy="4146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95"/>
          <a:stretch/>
        </p:blipFill>
        <p:spPr>
          <a:xfrm>
            <a:off x="0" y="3437509"/>
            <a:ext cx="3380994" cy="306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Unit-5  Measurement and Data Lesson 39 Measure Liquid Volume (Metric) </vt:lpstr>
      <vt:lpstr>Math-E  - Lesson 39 – Liquid Volume</vt:lpstr>
      <vt:lpstr>Math-E  - Lesson 39 – Liquid Volume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93</cp:revision>
  <dcterms:created xsi:type="dcterms:W3CDTF">2023-08-22T23:14:52Z</dcterms:created>
  <dcterms:modified xsi:type="dcterms:W3CDTF">2023-10-30T15:59:01Z</dcterms:modified>
</cp:coreProperties>
</file>