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47" d="100"/>
          <a:sy n="47" d="100"/>
        </p:scale>
        <p:origin x="193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375" y="1220383"/>
            <a:ext cx="6534625" cy="52364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TABE  </a:t>
            </a:r>
            <a:r>
              <a:rPr lang="en-US" dirty="0" smtClean="0"/>
              <a:t>Math-E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PAXEN</a:t>
            </a:r>
            <a:br>
              <a:rPr lang="en-US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600" dirty="0" smtClean="0"/>
              <a:t>Unit-6 Geometry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Lesson </a:t>
            </a:r>
            <a:r>
              <a:rPr lang="en-US" sz="3100" dirty="0" smtClean="0"/>
              <a:t>46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Area </a:t>
            </a:r>
            <a:r>
              <a:rPr lang="en-US" sz="3100" dirty="0" smtClean="0"/>
              <a:t>of Rectangles</a:t>
            </a:r>
            <a:br>
              <a:rPr lang="en-US" sz="3100" dirty="0" smtClean="0"/>
            </a:br>
            <a:r>
              <a:rPr lang="en-US" sz="3100" dirty="0" smtClean="0"/>
              <a:t>Area = Length x </a:t>
            </a:r>
            <a:r>
              <a:rPr lang="en-US" sz="3100" dirty="0" err="1" smtClean="0"/>
              <a:t>WIdth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7423" y="6896621"/>
            <a:ext cx="3605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</a:t>
            </a:r>
            <a:r>
              <a:rPr lang="en-US" sz="2400" dirty="0" smtClean="0"/>
              <a:t>November 4,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79352" y="7937653"/>
            <a:ext cx="624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Some graphics may not have copied well during the scan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6379"/>
            <a:ext cx="6858000" cy="735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Math-E  - Lesson </a:t>
            </a:r>
            <a:r>
              <a:rPr lang="en-US" dirty="0" smtClean="0"/>
              <a:t>46 </a:t>
            </a:r>
            <a:r>
              <a:rPr lang="en-US" dirty="0" smtClean="0"/>
              <a:t>– Area </a:t>
            </a:r>
            <a:r>
              <a:rPr lang="en-US" dirty="0" smtClean="0"/>
              <a:t>of Rectangles</a:t>
            </a:r>
            <a:endParaRPr lang="en-US" sz="2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b="9040"/>
          <a:stretch/>
        </p:blipFill>
        <p:spPr>
          <a:xfrm>
            <a:off x="121920" y="889984"/>
            <a:ext cx="6614160" cy="843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735720"/>
          </a:xfrm>
        </p:spPr>
        <p:txBody>
          <a:bodyPr>
            <a:normAutofit fontScale="90000"/>
          </a:bodyPr>
          <a:lstStyle/>
          <a:p>
            <a:r>
              <a:rPr lang="en-US" dirty="0"/>
              <a:t>Math-E  - Lesson 46 – Area of Rectangles</a:t>
            </a:r>
            <a:endParaRPr lang="en-US" sz="3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7" b="17649"/>
          <a:stretch/>
        </p:blipFill>
        <p:spPr>
          <a:xfrm>
            <a:off x="0" y="915999"/>
            <a:ext cx="6563360" cy="757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156379"/>
            <a:ext cx="6858000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Lesson 46 – Area of Rectangles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" r="30725"/>
          <a:stretch/>
        </p:blipFill>
        <p:spPr>
          <a:xfrm>
            <a:off x="223520" y="1054658"/>
            <a:ext cx="6162993" cy="603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7054" y="156379"/>
            <a:ext cx="6522721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</a:t>
            </a:r>
            <a:r>
              <a:rPr lang="en-US" dirty="0" smtClean="0"/>
              <a:t>Practice </a:t>
            </a:r>
            <a:r>
              <a:rPr lang="en-US" dirty="0"/>
              <a:t>46 – Area of Rectangles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" r="3112" b="6217"/>
          <a:stretch/>
        </p:blipFill>
        <p:spPr>
          <a:xfrm>
            <a:off x="97054" y="825190"/>
            <a:ext cx="6644640" cy="871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3944" y="156379"/>
            <a:ext cx="6794056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Math-E  - </a:t>
            </a:r>
            <a:r>
              <a:rPr lang="en-US" sz="2800" dirty="0" smtClean="0"/>
              <a:t>Practice </a:t>
            </a:r>
            <a:r>
              <a:rPr lang="en-US" sz="2800" dirty="0"/>
              <a:t>46 – Area of Rectangles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 b="4762"/>
          <a:stretch/>
        </p:blipFill>
        <p:spPr>
          <a:xfrm>
            <a:off x="179896" y="825190"/>
            <a:ext cx="6678104" cy="894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29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3944" y="156379"/>
            <a:ext cx="6794056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Math-E  - </a:t>
            </a:r>
            <a:r>
              <a:rPr lang="en-US" sz="2800" dirty="0" smtClean="0"/>
              <a:t>Practice </a:t>
            </a:r>
            <a:r>
              <a:rPr lang="en-US" sz="2800" dirty="0"/>
              <a:t>46 – Area of Rectangles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"/>
          <a:stretch/>
        </p:blipFill>
        <p:spPr>
          <a:xfrm>
            <a:off x="298450" y="690880"/>
            <a:ext cx="4354830" cy="893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2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829</TotalTime>
  <Words>78</Words>
  <Application>Microsoft Office PowerPoint</Application>
  <PresentationFormat>Custom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Math-E  PAXEN  Unit-6 Geometry Lesson 46 Area of Rectangles Area = Length x WIdth</vt:lpstr>
      <vt:lpstr>Math-E  - Lesson 46 – Area of Rectangles</vt:lpstr>
      <vt:lpstr>Math-E  - Lesson 46 – Area of Rectangles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101</cp:revision>
  <dcterms:created xsi:type="dcterms:W3CDTF">2023-08-22T23:14:52Z</dcterms:created>
  <dcterms:modified xsi:type="dcterms:W3CDTF">2023-11-04T15:20:00Z</dcterms:modified>
</cp:coreProperties>
</file>