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6858000" cy="10058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4" autoAdjust="0"/>
    <p:restoredTop sz="94660"/>
  </p:normalViewPr>
  <p:slideViewPr>
    <p:cSldViewPr snapToGrid="0">
      <p:cViewPr varScale="1">
        <p:scale>
          <a:sx n="47" d="100"/>
          <a:sy n="47" d="100"/>
        </p:scale>
        <p:origin x="193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2DF5FA-79C2-48CA-A69F-9F8998EA6752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76488" y="1143000"/>
            <a:ext cx="21050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891D1D-901D-4C05-A9A5-B6F484A0A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0497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891D1D-901D-4C05-A9A5-B6F484A0A08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574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46133"/>
            <a:ext cx="5829300" cy="3501813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82989"/>
            <a:ext cx="5143500" cy="2428451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B0A03-B2AD-4971-B3CE-E65DF65B56F1}" type="datetime1">
              <a:rPr lang="en-US" smtClean="0"/>
              <a:t>10/30/2023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204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30B56-F28D-4F66-858D-C4F989BD6D1E}" type="datetime1">
              <a:rPr lang="en-US" smtClean="0"/>
              <a:t>10/30/2023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994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35517"/>
            <a:ext cx="1478756" cy="852402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35517"/>
            <a:ext cx="4350544" cy="85240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D2561-083D-4B1B-8412-7B062DD8F37E}" type="datetime1">
              <a:rPr lang="en-US" smtClean="0"/>
              <a:t>10/30/2023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103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E5013-E717-43CC-90CD-04242C2B4048}" type="datetime1">
              <a:rPr lang="en-US" smtClean="0"/>
              <a:t>10/30/2023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909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507618"/>
            <a:ext cx="5915025" cy="4184014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731215"/>
            <a:ext cx="5915025" cy="2200274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8DD6A-8D37-4CA7-BC83-BDDCCC732D8A}" type="datetime1">
              <a:rPr lang="en-US" smtClean="0"/>
              <a:t>10/30/2023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823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77584"/>
            <a:ext cx="2914650" cy="63819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77584"/>
            <a:ext cx="2914650" cy="63819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B03C0-9643-4B77-81D8-B15792CCC404}" type="datetime1">
              <a:rPr lang="en-US" smtClean="0"/>
              <a:t>10/30/2023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48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35519"/>
            <a:ext cx="5915025" cy="194415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65706"/>
            <a:ext cx="2901255" cy="120840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74110"/>
            <a:ext cx="2901255" cy="54040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65706"/>
            <a:ext cx="2915543" cy="120840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74110"/>
            <a:ext cx="2915543" cy="54040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18763-3EA3-4BAC-A82E-A7466162B626}" type="datetime1">
              <a:rPr lang="en-US" smtClean="0"/>
              <a:t>10/30/2023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509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D248A-CAAF-4489-B7EC-AA06D25FE898}" type="datetime1">
              <a:rPr lang="en-US" smtClean="0"/>
              <a:t>10/30/2023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810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EF18C-F98E-492C-BAF9-E5968C417289}" type="datetime1">
              <a:rPr lang="en-US" smtClean="0"/>
              <a:t>10/30/2023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983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70560"/>
            <a:ext cx="2211884" cy="234696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48226"/>
            <a:ext cx="3471863" cy="714798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017520"/>
            <a:ext cx="2211884" cy="5590329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0D57E-69D1-49DB-BE78-8ECC6F749255}" type="datetime1">
              <a:rPr lang="en-US" smtClean="0"/>
              <a:t>10/30/2023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425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70560"/>
            <a:ext cx="2211884" cy="234696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48226"/>
            <a:ext cx="3471863" cy="7147983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017520"/>
            <a:ext cx="2211884" cy="5590329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47EDA-B4C4-4C93-BD43-A2F53FF85F64}" type="datetime1">
              <a:rPr lang="en-US" smtClean="0"/>
              <a:t>10/30/2023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964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35519"/>
            <a:ext cx="591502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77584"/>
            <a:ext cx="591502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322649"/>
            <a:ext cx="154305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D01147-51D3-41DB-9143-F32EBFEFC023}" type="datetime1">
              <a:rPr lang="en-US" smtClean="0"/>
              <a:t>10/30/2023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322649"/>
            <a:ext cx="231457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322649"/>
            <a:ext cx="154305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205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4708" y="1403112"/>
            <a:ext cx="6534625" cy="4699108"/>
          </a:xfrm>
        </p:spPr>
        <p:txBody>
          <a:bodyPr>
            <a:normAutofit/>
          </a:bodyPr>
          <a:lstStyle/>
          <a:p>
            <a:r>
              <a:rPr lang="en-US" dirty="0"/>
              <a:t>TABE 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Math-E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3100" dirty="0" smtClean="0"/>
              <a:t>Unit-5 Measurement and Data</a:t>
            </a:r>
            <a:r>
              <a:rPr lang="en-US" sz="4900" dirty="0"/>
              <a:t/>
            </a:r>
            <a:br>
              <a:rPr lang="en-US" sz="4900" dirty="0"/>
            </a:br>
            <a:r>
              <a:rPr lang="en-US" sz="4900" dirty="0" smtClean="0"/>
              <a:t>REVIEW</a:t>
            </a:r>
            <a:endParaRPr lang="en-US" sz="67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454" y="95112"/>
            <a:ext cx="2074534" cy="9152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11546" y="6465939"/>
            <a:ext cx="34609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Revised: October </a:t>
            </a:r>
            <a:r>
              <a:rPr lang="en-US" sz="2400" dirty="0" smtClean="0"/>
              <a:t>16, </a:t>
            </a:r>
            <a:r>
              <a:rPr lang="en-US" sz="2400" dirty="0"/>
              <a:t>2023</a:t>
            </a:r>
          </a:p>
          <a:p>
            <a:pPr algn="ctr"/>
            <a:r>
              <a:rPr lang="en-US" sz="2400" dirty="0"/>
              <a:t>Nolan Tomboulian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58776" y="7709363"/>
            <a:ext cx="6337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Some graphics may not have copied well during the scan process.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43667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010" y="156379"/>
            <a:ext cx="6642990" cy="735720"/>
          </a:xfrm>
        </p:spPr>
        <p:txBody>
          <a:bodyPr>
            <a:normAutofit/>
          </a:bodyPr>
          <a:lstStyle/>
          <a:p>
            <a:r>
              <a:rPr lang="en-US" dirty="0" smtClean="0"/>
              <a:t>Math-E  - </a:t>
            </a:r>
            <a:r>
              <a:rPr lang="en-US" dirty="0" smtClean="0"/>
              <a:t>Unit-5 </a:t>
            </a:r>
            <a:r>
              <a:rPr lang="en-US" dirty="0" smtClean="0"/>
              <a:t>- Review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2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4" t="8024" b="4375"/>
          <a:stretch/>
        </p:blipFill>
        <p:spPr>
          <a:xfrm>
            <a:off x="153670" y="892099"/>
            <a:ext cx="6704330" cy="829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2307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3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01929" y="200982"/>
            <a:ext cx="6756071" cy="735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Math-E  - </a:t>
            </a:r>
            <a:r>
              <a:rPr lang="en-US" dirty="0" smtClean="0"/>
              <a:t>Unit-5 </a:t>
            </a:r>
            <a:r>
              <a:rPr lang="en-US" dirty="0" smtClean="0"/>
              <a:t>- Review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12" b="19205"/>
          <a:stretch/>
        </p:blipFill>
        <p:spPr>
          <a:xfrm>
            <a:off x="101929" y="936703"/>
            <a:ext cx="6623991" cy="7130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524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4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79964" y="156379"/>
            <a:ext cx="6660529" cy="5354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Math-E  - </a:t>
            </a:r>
            <a:r>
              <a:rPr lang="en-US" dirty="0" smtClean="0"/>
              <a:t>Unit-5 </a:t>
            </a:r>
            <a:r>
              <a:rPr lang="en-US" dirty="0" smtClean="0"/>
              <a:t>- Review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42"/>
          <a:stretch/>
        </p:blipFill>
        <p:spPr>
          <a:xfrm>
            <a:off x="179963" y="691865"/>
            <a:ext cx="4493637" cy="8927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4010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71488" y="156379"/>
            <a:ext cx="5915025" cy="6688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Math-E  - Practice - </a:t>
            </a:r>
            <a:r>
              <a:rPr lang="en-US" dirty="0" smtClean="0"/>
              <a:t>Unit-5 </a:t>
            </a:r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9" t="6943" b="4124"/>
          <a:stretch/>
        </p:blipFill>
        <p:spPr>
          <a:xfrm>
            <a:off x="162559" y="995680"/>
            <a:ext cx="6687439" cy="833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4420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71488" y="156379"/>
            <a:ext cx="5915025" cy="6688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Math-E  - Practice - </a:t>
            </a:r>
            <a:r>
              <a:rPr lang="en-US" dirty="0" smtClean="0"/>
              <a:t>Unit-5 </a:t>
            </a:r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6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2" r="3408" b="17880"/>
          <a:stretch/>
        </p:blipFill>
        <p:spPr>
          <a:xfrm>
            <a:off x="116840" y="1056641"/>
            <a:ext cx="6624320" cy="7091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0224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71488" y="0"/>
            <a:ext cx="5915025" cy="6268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Math-E  - Practice - </a:t>
            </a:r>
            <a:r>
              <a:rPr lang="en-US" dirty="0" smtClean="0"/>
              <a:t>Unit-5 </a:t>
            </a:r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893"/>
          <a:stretch/>
        </p:blipFill>
        <p:spPr>
          <a:xfrm>
            <a:off x="0" y="848525"/>
            <a:ext cx="3415284" cy="47738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54"/>
          <a:stretch/>
        </p:blipFill>
        <p:spPr>
          <a:xfrm>
            <a:off x="3415284" y="4947406"/>
            <a:ext cx="3415284" cy="108173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443" b="4182"/>
          <a:stretch/>
        </p:blipFill>
        <p:spPr>
          <a:xfrm>
            <a:off x="3415284" y="1339878"/>
            <a:ext cx="3415284" cy="3435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8325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586</TotalTime>
  <Words>62</Words>
  <Application>Microsoft Office PowerPoint</Application>
  <PresentationFormat>Custom</PresentationFormat>
  <Paragraphs>18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TABE    Math-E  Unit-5 Measurement and Data REVIEW</vt:lpstr>
      <vt:lpstr>Math-E  - Unit-5 - Review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TABE – MATH M</dc:title>
  <dc:creator>Jodi</dc:creator>
  <cp:lastModifiedBy>Jodi</cp:lastModifiedBy>
  <cp:revision>68</cp:revision>
  <dcterms:created xsi:type="dcterms:W3CDTF">2023-08-22T23:14:52Z</dcterms:created>
  <dcterms:modified xsi:type="dcterms:W3CDTF">2023-10-30T16:12:54Z</dcterms:modified>
</cp:coreProperties>
</file>