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0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66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696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54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7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1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38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4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8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9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1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6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8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4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1AF2-4F89-41E1-92DF-81095C1B8B0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2A55-F89C-43D1-B8A6-4B4CA15D2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95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SJ_TwTvoEd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nI77V_-pMo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hiFCCU6lr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Xa9fGqgVww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a Calculator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TI-30XS Texas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 perform basic arithmetic, enter numbers and operation symbols using the standard order of operations. PEMDAS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negative numbers you will use the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Example: 8 x -4 + 7 =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474" y="3742090"/>
            <a:ext cx="509525" cy="45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0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To perform calculations with fractions, use the </a:t>
                </a:r>
                <a:r>
                  <a:rPr lang="en-US" dirty="0" smtClean="0"/>
                  <a:t>key</a:t>
                </a:r>
                <a:r>
                  <a:rPr lang="en-US" dirty="0" smtClean="0"/>
                  <a:t>.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 </a:t>
                </a:r>
                <a:r>
                  <a:rPr lang="en-US" dirty="0" smtClean="0"/>
                  <a:t>answer will automatically be formatted in reduced form.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Example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dirty="0" smtClean="0"/>
                  <a:t>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hlinkClick r:id="rId2"/>
                  </a:rPr>
                  <a:t>https://</a:t>
                </a:r>
                <a:r>
                  <a:rPr lang="en-US" dirty="0" smtClean="0">
                    <a:hlinkClick r:id="rId2"/>
                  </a:rPr>
                  <a:t>youtu.be/SJ_TwTvoEd4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88" b="-1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586" y="2156853"/>
            <a:ext cx="943173" cy="81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4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9613861" cy="3831172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To perform calculations with mixed numbers, use           button and then         . You will notice the U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 smtClean="0"/>
                  <a:t> above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 smtClean="0"/>
                  <a:t>.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As </a:t>
                </a:r>
                <a:r>
                  <a:rPr lang="en-US" dirty="0" smtClean="0"/>
                  <a:t>with fractions, the answer will be automatically formatted in reduced form.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−1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or 11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hlinkClick r:id="rId2"/>
                  </a:rPr>
                  <a:t>https://youtu.be/nI77V_-</a:t>
                </a:r>
                <a:r>
                  <a:rPr lang="en-US" dirty="0" smtClean="0">
                    <a:hlinkClick r:id="rId2"/>
                  </a:rPr>
                  <a:t>pMos</a:t>
                </a:r>
                <a:r>
                  <a:rPr lang="en-US" dirty="0" smtClean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9613861" cy="3831172"/>
              </a:xfrm>
              <a:blipFill rotWithShape="0">
                <a:blip r:embed="rId3"/>
                <a:stretch>
                  <a:fillRect l="-571" r="-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746" y="2483411"/>
            <a:ext cx="668508" cy="401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620" y="2402810"/>
            <a:ext cx="559401" cy="48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1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youtu.be/xhiFCCU6lrw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Example: -5 + 4 =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and Roots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9613861" cy="4396436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To perform calculations with powers and roots, you will use the following keys                along with the           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hlinkClick r:id="rId2"/>
                  </a:rPr>
                  <a:t>https://</a:t>
                </a:r>
                <a:r>
                  <a:rPr lang="en-US" dirty="0" smtClean="0">
                    <a:hlinkClick r:id="rId2"/>
                  </a:rPr>
                  <a:t>youtu.be/Xa9fGqgVww0</a:t>
                </a:r>
                <a:r>
                  <a:rPr lang="en-US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1.44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529</m:t>
                        </m:r>
                      </m:e>
                    </m:rad>
                  </m:oMath>
                </a14:m>
                <a:r>
                  <a:rPr lang="en-US" dirty="0" smtClean="0"/>
                  <a:t>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23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9613861" cy="4396436"/>
              </a:xfrm>
              <a:blipFill>
                <a:blip r:embed="rId3"/>
                <a:stretch>
                  <a:fillRect l="-888" b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160" y="2989241"/>
            <a:ext cx="491686" cy="491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430" y="2991727"/>
            <a:ext cx="539269" cy="4916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832" y="2989241"/>
            <a:ext cx="682363" cy="40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0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To calculate with percentages, enter the number, then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40% x 560 =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224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07" y="3065303"/>
            <a:ext cx="737779" cy="442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447" y="3065303"/>
            <a:ext cx="429649" cy="44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7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Toggle Key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 answer toggle key           can be used to toggle the display result between fraction and decimal answers, exact square roots and decimal, and exact pi and decimal.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0.9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629" y="2336873"/>
            <a:ext cx="691873" cy="61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106</TotalTime>
  <Words>173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Trebuchet MS</vt:lpstr>
      <vt:lpstr>Berlin</vt:lpstr>
      <vt:lpstr>Working a Calculator </vt:lpstr>
      <vt:lpstr>Basic Arithmetic</vt:lpstr>
      <vt:lpstr>Fractions</vt:lpstr>
      <vt:lpstr>Mixed Numbers</vt:lpstr>
      <vt:lpstr>Integers</vt:lpstr>
      <vt:lpstr>Powers and Roots</vt:lpstr>
      <vt:lpstr>Percentages</vt:lpstr>
      <vt:lpstr>Toggle Key</vt:lpstr>
    </vt:vector>
  </TitlesOfParts>
  <Company>Department of Corrections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 Calculator</dc:title>
  <dc:creator>Lyons, Kristin</dc:creator>
  <cp:lastModifiedBy>Jodi</cp:lastModifiedBy>
  <cp:revision>11</cp:revision>
  <dcterms:created xsi:type="dcterms:W3CDTF">2019-07-22T17:41:41Z</dcterms:created>
  <dcterms:modified xsi:type="dcterms:W3CDTF">2023-09-13T00:53:27Z</dcterms:modified>
</cp:coreProperties>
</file>