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inyurl.com/northstarbas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/>
          </a:bodyPr>
          <a:lstStyle/>
          <a:p>
            <a:r>
              <a:rPr lang="en-US" b="1" dirty="0"/>
              <a:t>Basic Computer Skills</a:t>
            </a:r>
            <a:br>
              <a:rPr lang="en-US" b="1" dirty="0"/>
            </a:br>
            <a:r>
              <a:rPr lang="en-US" b="1" dirty="0"/>
              <a:t> Unit: 1 – 7</a:t>
            </a:r>
            <a:br>
              <a:rPr lang="en-US" b="1" dirty="0"/>
            </a:br>
            <a:r>
              <a:rPr lang="en-US" sz="7300" b="1" dirty="0"/>
              <a:t>Screen Interactions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10600" cy="2685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◆ Forms and Surveys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utoShape 2" descr="Take note, Stephen Donnelly: the 'thumbs up' emoji is the most  passive-aggressive of all – The Irish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>
            <a:off x="838200" y="3396024"/>
            <a:ext cx="2865119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99" y="357441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Hardware Skills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"/>
            <a:ext cx="11856720" cy="63855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1. 	Distinguish between different types of devices (tablets, desktop and laptop computers).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2. 	Identify specific computer hardware (system unit, monitor, printer, keyboard, mouse or touchpad, ports, touchscreen).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3.	 Log on to and shut down a computer.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Demonstrate knowledge of keys on keyboard 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000" dirty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accent1"/>
                </a:solidFill>
              </a:rPr>
              <a:t>(Enter / Return, Shift, Control / CTRL, Backspace, Delete, Arrow Keys, Tab, Caps Lock, Number Lock, ESC, Windows, Function, ALT, Space Bar 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Identify types of mice: mouse and touchpad.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6.</a:t>
            </a:r>
            <a:r>
              <a:rPr lang="en-US" sz="1400" dirty="0"/>
              <a:t>	</a:t>
            </a:r>
            <a:r>
              <a:rPr lang="en-US" sz="1400" dirty="0">
                <a:solidFill>
                  <a:schemeClr val="accent1"/>
                </a:solidFill>
              </a:rPr>
              <a:t>Identify mouse pointer shapes and the functions they represent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	[spinning wheel (loading), I-Beam (text), arrow (basic clicking), hand pointer (clickable links)]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</a:rPr>
              <a:t>7.	 </a:t>
            </a:r>
            <a:r>
              <a:rPr lang="en-US" sz="1400" dirty="0">
                <a:solidFill>
                  <a:schemeClr val="accent1"/>
                </a:solidFill>
              </a:rPr>
              <a:t>Demonstrate knowledge and appropriate use of mouse clicks (right-click, left-click, and double click).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8.</a:t>
            </a:r>
            <a:r>
              <a:rPr lang="en-US" sz="1400" dirty="0"/>
              <a:t>	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Drag and drop.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9. 	Utilize common controls for screen interaction (selecting check boxes, using drop-down menus, scrolling).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10.</a:t>
            </a:r>
            <a:r>
              <a:rPr lang="en-US" sz="1400" dirty="0"/>
              <a:t>	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Access and control audio output features (volume, mute, speakers and headphones).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11.	 </a:t>
            </a:r>
            <a:r>
              <a:rPr lang="en-US" sz="1400" i="1" dirty="0"/>
              <a:t>Identify icons on desktop.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b="1" i="1" u="sng" dirty="0"/>
              <a:t>Demonstrate 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Demonstrate understanding that it is possible to customize a computer for increased accessibility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	(customizing a mouse for left-handed use and sensitivity, and changing screen resolution on a monitor).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14. 	Demonstrate understanding that software programs are upgraded periodically to fix bugs and increase utility,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		and that different versions may be installed on different computers.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15.	</a:t>
            </a:r>
            <a:r>
              <a:rPr lang="en-US" sz="1400" b="1" i="1" u="sng" dirty="0"/>
              <a:t>Identify mechanisms for storing files (flash drives, hard drives, cloud-based storage).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16. 	</a:t>
            </a:r>
            <a:r>
              <a:rPr lang="en-US" sz="1400" b="1" dirty="0">
                <a:solidFill>
                  <a:schemeClr val="accent1"/>
                </a:solidFill>
              </a:rPr>
              <a:t>Identify whether or not a computer is connected to the internet.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17. </a:t>
            </a:r>
            <a:r>
              <a:rPr lang="en-US" sz="1400" b="1" i="1" dirty="0"/>
              <a:t>	</a:t>
            </a:r>
            <a:r>
              <a:rPr lang="en-US" sz="1400" b="1" i="1" u="sng" dirty="0"/>
              <a:t>Identify and locate camera and mic on laptops, tablets.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18. 	Turn 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1-7 </a:t>
            </a:r>
            <a:r>
              <a:rPr lang="en-US" dirty="0"/>
              <a:t>Screen Interaction: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dialog / text boxes</a:t>
            </a:r>
          </a:p>
          <a:p>
            <a:r>
              <a:rPr lang="en-US" b="1" dirty="0"/>
              <a:t>check boxes</a:t>
            </a:r>
          </a:p>
          <a:p>
            <a:r>
              <a:rPr lang="en-US" b="1" dirty="0"/>
              <a:t>selection boxes</a:t>
            </a:r>
          </a:p>
          <a:p>
            <a:r>
              <a:rPr lang="en-US" b="1" dirty="0"/>
              <a:t>drop-down menu</a:t>
            </a:r>
          </a:p>
          <a:p>
            <a:r>
              <a:rPr lang="en-US" b="1" dirty="0"/>
              <a:t>radio buttons</a:t>
            </a:r>
          </a:p>
          <a:p>
            <a:r>
              <a:rPr lang="en-US" b="1" dirty="0"/>
              <a:t>scroll up / down</a:t>
            </a:r>
          </a:p>
          <a:p>
            <a:r>
              <a:rPr lang="en-US" b="1" dirty="0"/>
              <a:t>scroll wheel</a:t>
            </a:r>
          </a:p>
          <a:p>
            <a:r>
              <a:rPr lang="en-US" b="1" dirty="0"/>
              <a:t>touchpad / trackpad / mouse 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2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281" y="116712"/>
            <a:ext cx="4826444" cy="606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0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1-7 </a:t>
            </a:r>
            <a:r>
              <a:rPr lang="en-US" dirty="0"/>
              <a:t>On-Line Form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Prepare to open 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>
                <a:hlinkClick r:id="rId2" action="ppaction://hlinkfile"/>
              </a:rPr>
              <a:t>tinyurl.com/</a:t>
            </a:r>
            <a:r>
              <a:rPr lang="en-US" b="1" dirty="0" err="1">
                <a:hlinkClick r:id="rId2" action="ppaction://hlinkfile"/>
              </a:rPr>
              <a:t>northstarbasics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8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Basic Computer Skills  Unit: 1 – 7 Screen Interactions</vt:lpstr>
      <vt:lpstr>Warm-up:</vt:lpstr>
      <vt:lpstr>Basic Hardware Skills and Objectives</vt:lpstr>
      <vt:lpstr>Unit 1-7 Screen Interaction: Vocabulary</vt:lpstr>
      <vt:lpstr>PowerPoint Presentation</vt:lpstr>
      <vt:lpstr>Unit 1-7 On-Line Form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84</cp:revision>
  <dcterms:created xsi:type="dcterms:W3CDTF">2023-08-15T18:20:15Z</dcterms:created>
  <dcterms:modified xsi:type="dcterms:W3CDTF">2023-11-12T17:05:29Z</dcterms:modified>
</cp:coreProperties>
</file>