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4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910" autoAdjust="0"/>
  </p:normalViewPr>
  <p:slideViewPr>
    <p:cSldViewPr snapToGrid="0">
      <p:cViewPr>
        <p:scale>
          <a:sx n="55" d="100"/>
          <a:sy n="55" d="100"/>
        </p:scale>
        <p:origin x="87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31F5-D5F4-482C-8016-0F034F77687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C4C6-812B-4ECD-8A08-65B070B4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329F-A9DD-4A29-BCB5-2C334D74848F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5B23-F048-44AD-B4CC-BDA34164FE5B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94C0-115E-44BD-83ED-6613265DC936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7E41-178A-4A03-ABE5-957E897D7BC4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A66-DE40-4F51-9042-61EE68284447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2167-BFA3-4936-9052-9A57582F456F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DD42-00D4-4E43-8207-0DDB522133D4}" type="datetime1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AA42-0630-4010-8AD5-E4C014A1103C}" type="datetime1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202D-FBEB-40A8-AA7B-12ECCCC50BE5}" type="datetime1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C01-81EE-4331-95FC-16F503342B8D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F3A4-876B-4677-8715-C7638540EBE3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DD24-ED4F-4BDD-BDDA-CC14F95F2C9E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stomusb.com/blog/what-is-a-thumb-driv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news.com/360-reviews/technology/best-cloud-stor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86" y="138076"/>
            <a:ext cx="10515600" cy="744147"/>
          </a:xfrm>
        </p:spPr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 dirty="0" smtClean="0"/>
              <a:t>4-6  Storage Devices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238" y="84137"/>
            <a:ext cx="2133600" cy="5619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36162"/>
            <a:ext cx="11792591" cy="4505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2601" y="6015692"/>
            <a:ext cx="5533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Prepare Flash Drives for all students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415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258244"/>
            <a:ext cx="4758700" cy="413787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B Handout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10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665" y="207962"/>
            <a:ext cx="2133600" cy="5619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27020" b="36770"/>
          <a:stretch/>
        </p:blipFill>
        <p:spPr>
          <a:xfrm>
            <a:off x="351801" y="672031"/>
            <a:ext cx="7038869" cy="2772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207" b="75264"/>
          <a:stretch/>
        </p:blipFill>
        <p:spPr>
          <a:xfrm>
            <a:off x="7087841" y="759915"/>
            <a:ext cx="5104159" cy="14336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63747"/>
          <a:stretch/>
        </p:blipFill>
        <p:spPr>
          <a:xfrm>
            <a:off x="239270" y="3584279"/>
            <a:ext cx="7560735" cy="2981413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351801" y="1826085"/>
            <a:ext cx="6627466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7975" y="3506822"/>
            <a:ext cx="6627466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931" y="4920829"/>
            <a:ext cx="6627466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7975" y="6585693"/>
            <a:ext cx="6627466" cy="14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t="9232" r="7124" b="7761"/>
          <a:stretch/>
        </p:blipFill>
        <p:spPr>
          <a:xfrm>
            <a:off x="7156707" y="2388525"/>
            <a:ext cx="4966426" cy="119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6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19" y="100837"/>
            <a:ext cx="9219445" cy="597158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C Handout – QUIZ – Storage Drives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11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665" y="207962"/>
            <a:ext cx="2133600" cy="561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0070" b="75359"/>
          <a:stretch/>
        </p:blipFill>
        <p:spPr>
          <a:xfrm>
            <a:off x="342819" y="697995"/>
            <a:ext cx="7646928" cy="13906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7039" t="69543" r="212" b="3227"/>
          <a:stretch/>
        </p:blipFill>
        <p:spPr>
          <a:xfrm>
            <a:off x="460375" y="4153637"/>
            <a:ext cx="7008230" cy="2567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2775" y="2327095"/>
            <a:ext cx="526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What is this? _______________________________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0012" b="15904"/>
          <a:stretch/>
        </p:blipFill>
        <p:spPr>
          <a:xfrm>
            <a:off x="2187085" y="2064767"/>
            <a:ext cx="1153615" cy="52465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12775" y="2937779"/>
            <a:ext cx="526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What is this? _______________________________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5935" t="11430" r="-1" b="18077"/>
          <a:stretch/>
        </p:blipFill>
        <p:spPr>
          <a:xfrm>
            <a:off x="2434025" y="2645624"/>
            <a:ext cx="840118" cy="52465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4242" y="3596813"/>
            <a:ext cx="526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What is this? _______________________________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/>
          <a:srcRect l="10458" t="19702"/>
          <a:stretch/>
        </p:blipFill>
        <p:spPr>
          <a:xfrm>
            <a:off x="2434025" y="3279008"/>
            <a:ext cx="783053" cy="56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4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 Storage Devices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166" y="971734"/>
            <a:ext cx="116169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4-6 </a:t>
            </a:r>
            <a:r>
              <a:rPr lang="en-US" sz="3200" b="1" dirty="0"/>
              <a:t>Learning Objective Standards</a:t>
            </a:r>
          </a:p>
          <a:p>
            <a:pPr lvl="1"/>
            <a:r>
              <a:rPr lang="en-US" sz="2800" dirty="0"/>
              <a:t>9. Demonstrate knowledge of Windows File Explorer and </a:t>
            </a:r>
          </a:p>
          <a:p>
            <a:pPr lvl="2"/>
            <a:r>
              <a:rPr lang="en-US" sz="2800" dirty="0"/>
              <a:t>identify drives on the computer, as well as cloud storage </a:t>
            </a:r>
          </a:p>
          <a:p>
            <a:pPr lvl="2"/>
            <a:r>
              <a:rPr lang="en-US" sz="2800" dirty="0"/>
              <a:t>services (e.g., </a:t>
            </a:r>
            <a:r>
              <a:rPr lang="en-US" sz="2800" dirty="0" smtClean="0"/>
              <a:t>OneDrive Google Drive, BOX, </a:t>
            </a:r>
            <a:r>
              <a:rPr lang="en-US" sz="2800" dirty="0" err="1" smtClean="0"/>
              <a:t>DropBox</a:t>
            </a:r>
            <a:r>
              <a:rPr lang="en-US" sz="2800" dirty="0" smtClean="0"/>
              <a:t>, etc.).</a:t>
            </a:r>
            <a:r>
              <a:rPr lang="en-US" sz="2800" dirty="0"/>
              <a:t>  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0166" y="3093919"/>
            <a:ext cx="2718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4-6 </a:t>
            </a:r>
            <a:r>
              <a:rPr lang="en-US" sz="3200" b="1" dirty="0"/>
              <a:t>Vocabulary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499" y="3678694"/>
            <a:ext cx="11068776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/>
              <a:t>back up                             </a:t>
            </a:r>
            <a:endParaRPr lang="en-US" sz="2400" b="1" dirty="0" smtClean="0"/>
          </a:p>
          <a:p>
            <a:r>
              <a:rPr lang="en-US" sz="2400" b="1" dirty="0" smtClean="0"/>
              <a:t>hard dive</a:t>
            </a:r>
            <a:r>
              <a:rPr lang="en-US" sz="2400" b="1" dirty="0"/>
              <a:t> </a:t>
            </a:r>
            <a:r>
              <a:rPr lang="en-US" sz="2400" b="1" dirty="0" smtClean="0"/>
              <a:t>(C:)</a:t>
            </a:r>
            <a:endParaRPr lang="en-US" sz="2400" b="1" dirty="0"/>
          </a:p>
          <a:p>
            <a:r>
              <a:rPr lang="en-US" sz="2400" b="1" dirty="0" smtClean="0"/>
              <a:t>cloud drive </a:t>
            </a:r>
          </a:p>
          <a:p>
            <a:r>
              <a:rPr lang="en-US" sz="2400" b="1" dirty="0" smtClean="0"/>
              <a:t>portable</a:t>
            </a:r>
            <a:r>
              <a:rPr lang="en-US" sz="2400" b="1" dirty="0"/>
              <a:t> </a:t>
            </a:r>
            <a:endParaRPr lang="en-US" sz="2400" b="1" dirty="0" smtClean="0"/>
          </a:p>
          <a:p>
            <a:r>
              <a:rPr lang="en-US" sz="2400" b="1" dirty="0" smtClean="0"/>
              <a:t>file</a:t>
            </a:r>
          </a:p>
          <a:p>
            <a:r>
              <a:rPr lang="en-US" sz="2400" b="1" dirty="0" smtClean="0"/>
              <a:t>External Drive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Recovery</a:t>
            </a:r>
          </a:p>
          <a:p>
            <a:r>
              <a:rPr lang="en-US" sz="2400" b="1" dirty="0" smtClean="0"/>
              <a:t>Upload / Download</a:t>
            </a:r>
          </a:p>
          <a:p>
            <a:r>
              <a:rPr lang="en-US" sz="2400" b="1" dirty="0" smtClean="0"/>
              <a:t>Jump Drive</a:t>
            </a:r>
          </a:p>
          <a:p>
            <a:r>
              <a:rPr lang="en-US" sz="2400" b="1" dirty="0" smtClean="0"/>
              <a:t>Thumb Drive</a:t>
            </a:r>
          </a:p>
          <a:p>
            <a:r>
              <a:rPr lang="en-US" sz="2400" b="1" dirty="0" smtClean="0"/>
              <a:t>USB flash drive</a:t>
            </a:r>
          </a:p>
          <a:p>
            <a:r>
              <a:rPr lang="en-US" sz="2400" b="1" dirty="0" smtClean="0"/>
              <a:t>Memory Stick </a:t>
            </a:r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6258623" y="6169581"/>
            <a:ext cx="5718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https://www.customusb.com/blog/what-is-a-thumb-drive/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Warm-Up 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51" y="780454"/>
            <a:ext cx="11151792" cy="55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4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Storage Devices (</a:t>
            </a:r>
            <a:r>
              <a:rPr lang="en-US" sz="3600" dirty="0" smtClean="0"/>
              <a:t>Some CLOUD SERVICES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271" y="1158444"/>
            <a:ext cx="9839103" cy="5597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775" y="660620"/>
            <a:ext cx="10482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4"/>
              </a:rPr>
              <a:t>https://www.usnews.com/360-reviews/technology/best-cloud-storage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17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7"/>
            <a:ext cx="10515600" cy="1029692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Storage Devices </a:t>
            </a:r>
            <a:br>
              <a:rPr lang="en-US" dirty="0" smtClean="0"/>
            </a:br>
            <a:r>
              <a:rPr lang="en-US" dirty="0" smtClean="0"/>
              <a:t>CLOUD Drives </a:t>
            </a:r>
            <a:r>
              <a:rPr lang="en-US" dirty="0" smtClean="0"/>
              <a:t>Pros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5" y="1132772"/>
            <a:ext cx="10181228" cy="522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5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7"/>
            <a:ext cx="10515600" cy="924917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Storage Devices </a:t>
            </a:r>
            <a:br>
              <a:rPr lang="en-US" dirty="0" smtClean="0"/>
            </a:br>
            <a:r>
              <a:rPr lang="en-US" dirty="0" smtClean="0"/>
              <a:t>Hard Drive Pros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1099825"/>
            <a:ext cx="11837757" cy="478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7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Storage Devices </a:t>
            </a:r>
            <a:br>
              <a:rPr lang="en-US" dirty="0" smtClean="0"/>
            </a:br>
            <a:r>
              <a:rPr lang="en-US" dirty="0" smtClean="0"/>
              <a:t>USB Drives </a:t>
            </a:r>
            <a:r>
              <a:rPr lang="en-US" dirty="0"/>
              <a:t>P</a:t>
            </a:r>
            <a:r>
              <a:rPr lang="en-US" dirty="0" smtClean="0"/>
              <a:t>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57" r="1681"/>
          <a:stretch/>
        </p:blipFill>
        <p:spPr>
          <a:xfrm>
            <a:off x="1858780" y="947425"/>
            <a:ext cx="9308891" cy="57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1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5583"/>
            <a:ext cx="10515600" cy="1024305"/>
          </a:xfrm>
        </p:spPr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 dirty="0" smtClean="0"/>
              <a:t>4-6 Storage Devices - DO IT TOGETHER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240" t="3488" r="1943" b="31778"/>
          <a:stretch/>
        </p:blipFill>
        <p:spPr>
          <a:xfrm>
            <a:off x="419724" y="1528997"/>
            <a:ext cx="11302583" cy="323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1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258244"/>
            <a:ext cx="4758700" cy="413787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4-6 A Handout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9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632903"/>
            <a:ext cx="6298000" cy="3092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5029"/>
          <a:stretch/>
        </p:blipFill>
        <p:spPr>
          <a:xfrm>
            <a:off x="6605975" y="7937"/>
            <a:ext cx="5112382" cy="35302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76" y="3575823"/>
            <a:ext cx="5143448" cy="3019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4665" y="207962"/>
            <a:ext cx="2133600" cy="561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711" y="3484562"/>
            <a:ext cx="5120078" cy="30068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2808" y="3415544"/>
            <a:ext cx="628650" cy="619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844833" y="3938348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7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125</Words>
  <Application>Microsoft Office PowerPoint</Application>
  <PresentationFormat>Widescreen</PresentationFormat>
  <Paragraphs>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Unit 4-6  Storage Devices</vt:lpstr>
      <vt:lpstr>Unit 4-6  Storage Devices</vt:lpstr>
      <vt:lpstr>Unit 4-6 Warm-Up Activity</vt:lpstr>
      <vt:lpstr>Unit 4-6 Storage Devices (Some CLOUD SERVICES)</vt:lpstr>
      <vt:lpstr>Unit 4-6 Storage Devices  CLOUD Drives Pros and Cons</vt:lpstr>
      <vt:lpstr>Unit 4-6 Storage Devices  Hard Drive Pros and Cons</vt:lpstr>
      <vt:lpstr>Unit 4-6 Storage Devices  USB Drives Pros and Cons</vt:lpstr>
      <vt:lpstr>Unit 4-6 Storage Devices - DO IT TOGETHER</vt:lpstr>
      <vt:lpstr>Unit 4-6 A Handout</vt:lpstr>
      <vt:lpstr>Unit 4-6 B Handout</vt:lpstr>
      <vt:lpstr>Unit 4-6 C Handout – QUIZ – Storage Drives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98</cp:revision>
  <cp:lastPrinted>2023-08-21T20:57:28Z</cp:lastPrinted>
  <dcterms:created xsi:type="dcterms:W3CDTF">2023-08-15T18:20:15Z</dcterms:created>
  <dcterms:modified xsi:type="dcterms:W3CDTF">2023-11-10T22:53:16Z</dcterms:modified>
</cp:coreProperties>
</file>