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1" d="100"/>
          <a:sy n="51" d="100"/>
        </p:scale>
        <p:origin x="18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50" y="1183212"/>
            <a:ext cx="6534625" cy="4116575"/>
          </a:xfrm>
        </p:spPr>
        <p:txBody>
          <a:bodyPr>
            <a:normAutofit fontScale="90000"/>
          </a:bodyPr>
          <a:lstStyle/>
          <a:p>
            <a:r>
              <a:rPr lang="en-US" dirty="0"/>
              <a:t>TABE  </a:t>
            </a:r>
            <a:br>
              <a:rPr lang="en-US"/>
            </a:br>
            <a:r>
              <a:rPr lang="en-US"/>
              <a:t>ELA-E</a:t>
            </a:r>
            <a:br>
              <a:rPr lang="en-US" dirty="0"/>
            </a:br>
            <a:r>
              <a:rPr lang="en-US" dirty="0"/>
              <a:t>PAXEN</a:t>
            </a:r>
            <a:br>
              <a:rPr lang="en-US" dirty="0"/>
            </a:br>
            <a:br>
              <a:rPr lang="en-US" sz="5006" dirty="0"/>
            </a:br>
            <a:r>
              <a:rPr lang="en-US" sz="3600" dirty="0"/>
              <a:t>Unit-1  Usage</a:t>
            </a:r>
            <a:br>
              <a:rPr lang="en-US" sz="3600" dirty="0"/>
            </a:br>
            <a:br>
              <a:rPr lang="en-US" sz="3600" dirty="0"/>
            </a:br>
            <a:r>
              <a:rPr lang="en-US" sz="3100" dirty="0"/>
              <a:t>Lesson-03</a:t>
            </a:r>
            <a:br>
              <a:rPr lang="en-US" sz="3100" dirty="0"/>
            </a:br>
            <a:r>
              <a:rPr lang="en-US" sz="3100" dirty="0"/>
              <a:t> Nouns: Abstract and Concrete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264" y="6787380"/>
            <a:ext cx="626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graphics may not have copied well during the Scan Process</a:t>
            </a:r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 fontScale="90000"/>
          </a:bodyPr>
          <a:lstStyle/>
          <a:p>
            <a:r>
              <a:rPr lang="en-US" dirty="0"/>
              <a:t>ELA-E-03_Nouns: Abstract and Concrete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7"/>
          <a:stretch/>
        </p:blipFill>
        <p:spPr>
          <a:xfrm>
            <a:off x="201265" y="735720"/>
            <a:ext cx="6656735" cy="904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 fontScale="90000"/>
          </a:bodyPr>
          <a:lstStyle/>
          <a:p>
            <a:r>
              <a:rPr lang="en-US" dirty="0"/>
              <a:t>ELA-E-03_Nouns: Abstract and Concrete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" t="2709"/>
          <a:stretch/>
        </p:blipFill>
        <p:spPr>
          <a:xfrm>
            <a:off x="142239" y="690879"/>
            <a:ext cx="6662039" cy="892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17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 fontScale="90000"/>
          </a:bodyPr>
          <a:lstStyle/>
          <a:p>
            <a:r>
              <a:rPr lang="en-US" dirty="0"/>
              <a:t>ELA-E-03_Nouns: Abstract and Concrete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65" y="856540"/>
            <a:ext cx="6656735" cy="880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0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 fontScale="90000"/>
          </a:bodyPr>
          <a:lstStyle/>
          <a:p>
            <a:r>
              <a:rPr lang="en-US" dirty="0"/>
              <a:t>ELA-E-03_Nouns: Abstract and Concrete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08" y="856540"/>
            <a:ext cx="6365849" cy="880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97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 fontScale="90000"/>
          </a:bodyPr>
          <a:lstStyle/>
          <a:p>
            <a:r>
              <a:rPr lang="en-US" dirty="0"/>
              <a:t>ELA-E-03_Nouns: Abstract and Concrete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4" y="1517880"/>
            <a:ext cx="6365849" cy="51256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7009" y="6622186"/>
            <a:ext cx="50279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7. B. Grandfather is a person. Medal is a Thing.</a:t>
            </a:r>
          </a:p>
          <a:p>
            <a:r>
              <a:rPr lang="en-US" sz="2000" dirty="0"/>
              <a:t>         Bravery is a concept</a:t>
            </a:r>
          </a:p>
        </p:txBody>
      </p:sp>
    </p:spTree>
    <p:extLst>
      <p:ext uri="{BB962C8B-B14F-4D97-AF65-F5344CB8AC3E}">
        <p14:creationId xmlns:p14="http://schemas.microsoft.com/office/powerpoint/2010/main" val="3057243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 fontScale="90000"/>
          </a:bodyPr>
          <a:lstStyle/>
          <a:p>
            <a:r>
              <a:rPr lang="en-US" dirty="0"/>
              <a:t>ELA-E-03_Nouns: Abstract and Concrete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4" y="735720"/>
            <a:ext cx="6063750" cy="89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91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550</TotalTime>
  <Words>99</Words>
  <Application>Microsoft Office PowerPoint</Application>
  <PresentationFormat>Custom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 ELA-E PAXEN  Unit-1  Usage  Lesson-03  Nouns: Abstract and Concrete</vt:lpstr>
      <vt:lpstr>ELA-E-03_Nouns: Abstract and Concrete</vt:lpstr>
      <vt:lpstr>ELA-E-03_Nouns: Abstract and Concrete</vt:lpstr>
      <vt:lpstr>ELA-E-03_Nouns: Abstract and Concrete</vt:lpstr>
      <vt:lpstr>ELA-E-03_Nouns: Abstract and Concrete</vt:lpstr>
      <vt:lpstr>ELA-E-03_Nouns: Abstract and Concrete</vt:lpstr>
      <vt:lpstr>ELA-E-03_Nouns: Abstract and Concrete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Nolan Tomboulian</cp:lastModifiedBy>
  <cp:revision>63</cp:revision>
  <dcterms:created xsi:type="dcterms:W3CDTF">2023-08-22T23:14:52Z</dcterms:created>
  <dcterms:modified xsi:type="dcterms:W3CDTF">2024-01-05T02:35:37Z</dcterms:modified>
</cp:coreProperties>
</file>