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116575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/>
            </a:br>
            <a:r>
              <a:rPr lang="en-US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3600" dirty="0"/>
              <a:t>Unit-1  Usage</a:t>
            </a:r>
            <a:br>
              <a:rPr lang="en-US" sz="3600" dirty="0"/>
            </a:br>
            <a:br>
              <a:rPr lang="en-US" sz="3600" dirty="0"/>
            </a:br>
            <a:r>
              <a:rPr lang="en-US" sz="3100" dirty="0"/>
              <a:t>Lesson-05</a:t>
            </a:r>
            <a:br>
              <a:rPr lang="en-US" sz="3100" dirty="0"/>
            </a:br>
            <a:r>
              <a:rPr lang="en-US" sz="3100" dirty="0"/>
              <a:t> Nouns: Collective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ELA-E-05_Nouns: Collective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1" y="746320"/>
            <a:ext cx="6581903" cy="90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ELA-E-05_Nouns: Collective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1" y="761835"/>
            <a:ext cx="6581903" cy="899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ELA-E-05_Nouns: Collective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" y="882423"/>
            <a:ext cx="6581903" cy="870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3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ELA-E-05_Nouns: Collective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" y="735720"/>
            <a:ext cx="6581903" cy="467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94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ELA-E-05_Nouns: Collective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3" y="512200"/>
            <a:ext cx="6325051" cy="6703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3"/>
          <a:stretch/>
        </p:blipFill>
        <p:spPr>
          <a:xfrm>
            <a:off x="364021" y="7132319"/>
            <a:ext cx="6258235" cy="219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95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60</Words>
  <Application>Microsoft Office PowerPoint</Application>
  <PresentationFormat>Custom</PresentationFormat>
  <Paragraphs>14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TABE   ELA-E PAXEN  Unit-1  Usage  Lesson-05  Nouns: Collective</vt:lpstr>
      <vt:lpstr>ELA-E-05_Nouns: Collective</vt:lpstr>
      <vt:lpstr>ELA-E-05_Nouns: Collective</vt:lpstr>
      <vt:lpstr>ELA-E-05_Nouns: Collective</vt:lpstr>
      <vt:lpstr>ELA-E-05_Nouns: Collective</vt:lpstr>
      <vt:lpstr>ELA-E-05_Nouns: Collective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65</cp:revision>
  <dcterms:created xsi:type="dcterms:W3CDTF">2023-08-22T23:14:52Z</dcterms:created>
  <dcterms:modified xsi:type="dcterms:W3CDTF">2024-01-05T02:40:50Z</dcterms:modified>
</cp:coreProperties>
</file>