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00100"/>
            <a:ext cx="6534625" cy="53812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Unit-2  </a:t>
            </a:r>
            <a:br>
              <a:rPr lang="en-US" sz="3600" dirty="0"/>
            </a:br>
            <a:r>
              <a:rPr lang="en-US" sz="3600" dirty="0"/>
              <a:t>Punctuation, Capitalization, and Spelling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Lesson-17</a:t>
            </a:r>
            <a:br>
              <a:rPr lang="en-US" sz="3100" dirty="0"/>
            </a:br>
            <a:r>
              <a:rPr lang="en-US" sz="3600" dirty="0"/>
              <a:t>Spelling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ELA-E-17 Spelling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r="491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ELA-E-17 Spelling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22" y="773416"/>
            <a:ext cx="5834811" cy="80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ELA-E-17 Spelling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089" y="1006012"/>
            <a:ext cx="6139167" cy="81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ELA-E-17 Spelling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96" y="854208"/>
            <a:ext cx="6080042" cy="82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ELA-E-17 Spelling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7B7B-EA16-4E1E-3886-71929C59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24" y="1146753"/>
            <a:ext cx="6506232" cy="40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ELA-E-17 Spelling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D874D-8A90-57D2-658D-1AC8B45A1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4" y="735720"/>
            <a:ext cx="6614682" cy="2799372"/>
          </a:xfrm>
          <a:prstGeom prst="rect">
            <a:avLst/>
          </a:prstGeom>
        </p:spPr>
      </p:pic>
      <p:pic>
        <p:nvPicPr>
          <p:cNvPr id="7" name="Picture 6" descr="A paper with text on it&#10;&#10;Description automatically generated">
            <a:extLst>
              <a:ext uri="{FF2B5EF4-FFF2-40B4-BE49-F238E27FC236}">
                <a16:creationId xmlns:a16="http://schemas.microsoft.com/office/drawing/2014/main" id="{29A0C752-69B6-A654-1F04-F67863992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6421" r="1727"/>
          <a:stretch/>
        </p:blipFill>
        <p:spPr>
          <a:xfrm>
            <a:off x="121659" y="3363642"/>
            <a:ext cx="6614682" cy="54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51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Unit-2   Punctuation, Capitalization, and Spelling  Lesson-17 Spelling</vt:lpstr>
      <vt:lpstr>ELA-E-17 Spelling</vt:lpstr>
      <vt:lpstr>ELA-E-17 Spelling</vt:lpstr>
      <vt:lpstr>ELA-E-17 Spelling</vt:lpstr>
      <vt:lpstr>ELA-E-17 Spelling</vt:lpstr>
      <vt:lpstr>ELA-E-17 Spelling</vt:lpstr>
      <vt:lpstr>ELA-E-17 Spelling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79</cp:revision>
  <dcterms:created xsi:type="dcterms:W3CDTF">2023-08-22T23:14:52Z</dcterms:created>
  <dcterms:modified xsi:type="dcterms:W3CDTF">2024-01-04T19:11:43Z</dcterms:modified>
</cp:coreProperties>
</file>