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998132"/>
          </a:xfrm>
        </p:spPr>
        <p:txBody>
          <a:bodyPr>
            <a:normAutofit fontScale="90000"/>
          </a:bodyPr>
          <a:lstStyle/>
          <a:p>
            <a:r>
              <a:rPr lang="en-US"/>
              <a:t>TABE  </a:t>
            </a:r>
            <a:br>
              <a:rPr lang="en-US"/>
            </a:br>
            <a:r>
              <a:rPr lang="en-US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4400" dirty="0"/>
              <a:t>Unit-3  </a:t>
            </a:r>
            <a:br>
              <a:rPr lang="en-US" sz="3600" dirty="0"/>
            </a:br>
            <a:r>
              <a:rPr lang="en-US" sz="3600" dirty="0"/>
              <a:t>SENTENCES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Lesson-18</a:t>
            </a:r>
            <a:br>
              <a:rPr lang="en-US" sz="3100" dirty="0"/>
            </a:br>
            <a:r>
              <a:rPr lang="en-US" sz="3600" dirty="0"/>
              <a:t>Simple and Compound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ELA-E-18 Simple and Compound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r="1500"/>
          <a:stretch/>
        </p:blipFill>
        <p:spPr>
          <a:xfrm>
            <a:off x="235744" y="735720"/>
            <a:ext cx="6150769" cy="87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ELA-E-18 Simple and Compound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43" y="773416"/>
            <a:ext cx="5789769" cy="803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ELA-E-18 Simple and Compound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089" y="1029016"/>
            <a:ext cx="6139167" cy="814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ELA-E-18 Simple and Compound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496" y="938996"/>
            <a:ext cx="6080042" cy="809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8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ELA-E-18 Simple and Compound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B67B7B-EA16-4E1E-3886-71929C597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39271"/>
            <a:ext cx="6506232" cy="2164371"/>
          </a:xfrm>
          <a:prstGeom prst="rect">
            <a:avLst/>
          </a:prstGeom>
        </p:spPr>
      </p:pic>
      <p:pic>
        <p:nvPicPr>
          <p:cNvPr id="5" name="Picture 4" descr="A close-up of a paper&#10;&#10;Description automatically generated">
            <a:extLst>
              <a:ext uri="{FF2B5EF4-FFF2-40B4-BE49-F238E27FC236}">
                <a16:creationId xmlns:a16="http://schemas.microsoft.com/office/drawing/2014/main" id="{51B01EE3-25AD-7384-6900-E7A36149B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2" y="2657379"/>
            <a:ext cx="6072667" cy="449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ELA-E-18 Simple and Compound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7D874D-8A90-57D2-658D-1AC8B45A12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650" y="581380"/>
            <a:ext cx="3186700" cy="6278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A0C752-69B6-A654-1F04-F67863992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" b="5313"/>
          <a:stretch/>
        </p:blipFill>
        <p:spPr>
          <a:xfrm>
            <a:off x="471487" y="6834304"/>
            <a:ext cx="3643313" cy="30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651</TotalTime>
  <Words>60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Unit-3   SENTENCES  Lesson-18 Simple and Compound</vt:lpstr>
      <vt:lpstr>ELA-E-18 Simple and Compound</vt:lpstr>
      <vt:lpstr>ELA-E-18 Simple and Compound</vt:lpstr>
      <vt:lpstr>ELA-E-18 Simple and Compound</vt:lpstr>
      <vt:lpstr>ELA-E-18 Simple and Compound</vt:lpstr>
      <vt:lpstr>ELA-E-18 Simple and Compound</vt:lpstr>
      <vt:lpstr>ELA-E-18 Simple and Compound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80</cp:revision>
  <dcterms:created xsi:type="dcterms:W3CDTF">2023-08-22T23:14:52Z</dcterms:created>
  <dcterms:modified xsi:type="dcterms:W3CDTF">2024-01-04T19:13:10Z</dcterms:modified>
</cp:coreProperties>
</file>