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Lesson-24</a:t>
            </a:r>
            <a:br>
              <a:rPr lang="en-US" sz="3600" dirty="0"/>
            </a:br>
            <a:r>
              <a:rPr lang="en-US" sz="3600" dirty="0"/>
              <a:t>Roots and Suffixes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ELA-E-24 Roots and Suffixes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ELA-E-24 Roots and Suffixes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92" y="735720"/>
            <a:ext cx="6038949" cy="84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ELA-E-24 Roots and Suffixes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07" y="825797"/>
            <a:ext cx="6167557" cy="8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ELA-E-24 Roots and Suffixes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44" y="735720"/>
            <a:ext cx="6294970" cy="8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ELA-E-24 Roots and Suffixes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close-up of a test&#10;&#10;Description automatically generated">
            <a:extLst>
              <a:ext uri="{FF2B5EF4-FFF2-40B4-BE49-F238E27FC236}">
                <a16:creationId xmlns:a16="http://schemas.microsoft.com/office/drawing/2014/main" id="{37375FD9-BDC1-F1F3-6F84-5BF3C0CF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" y="735720"/>
            <a:ext cx="6702901" cy="60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ELA-E-24 Roots and Suffixes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8FD77026-89FB-2785-9C2F-DFEA3F340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" y="585978"/>
            <a:ext cx="4205574" cy="8977122"/>
          </a:xfrm>
          <a:prstGeom prst="rect">
            <a:avLst/>
          </a:prstGeo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451A045D-4BA6-61B7-0334-664DB75E1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" y="9322649"/>
            <a:ext cx="4405274" cy="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63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Lesson-24 Roots and Suffixes</vt:lpstr>
      <vt:lpstr>ELA-E-24 Roots and Suffixes</vt:lpstr>
      <vt:lpstr>ELA-E-24 Roots and Suffixes</vt:lpstr>
      <vt:lpstr>ELA-E-24 Roots and Suffixes</vt:lpstr>
      <vt:lpstr>ELA-E-24 Roots and Suffixes</vt:lpstr>
      <vt:lpstr>ELA-E-24 Roots and Suffixes</vt:lpstr>
      <vt:lpstr>ELA-E-24 Roots and Suffixes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86</cp:revision>
  <dcterms:created xsi:type="dcterms:W3CDTF">2023-08-22T23:14:52Z</dcterms:created>
  <dcterms:modified xsi:type="dcterms:W3CDTF">2024-01-04T19:18:17Z</dcterms:modified>
</cp:coreProperties>
</file>