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1183212"/>
            <a:ext cx="6534625" cy="4998132"/>
          </a:xfrm>
        </p:spPr>
        <p:txBody>
          <a:bodyPr>
            <a:normAutofit fontScale="90000"/>
          </a:bodyPr>
          <a:lstStyle/>
          <a:p>
            <a:r>
              <a:rPr lang="en-US" dirty="0"/>
              <a:t>TABE  </a:t>
            </a:r>
            <a:br>
              <a:rPr lang="en-US"/>
            </a:br>
            <a:r>
              <a:rPr lang="en-US"/>
              <a:t>ELA-E</a:t>
            </a:r>
            <a:br>
              <a:rPr lang="en-US" dirty="0"/>
            </a:br>
            <a:r>
              <a:rPr lang="en-US" dirty="0"/>
              <a:t>PAXEN</a:t>
            </a:r>
            <a:br>
              <a:rPr lang="en-US" dirty="0"/>
            </a:br>
            <a:br>
              <a:rPr lang="en-US" sz="5006" dirty="0"/>
            </a:br>
            <a:r>
              <a:rPr lang="en-US" sz="4400" dirty="0"/>
              <a:t>Unit-4  </a:t>
            </a:r>
            <a:br>
              <a:rPr lang="en-US" sz="3600" dirty="0"/>
            </a:br>
            <a:r>
              <a:rPr lang="en-US" sz="3600" dirty="0"/>
              <a:t>Vocabulary and Word Use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Lesson-25</a:t>
            </a:r>
            <a:br>
              <a:rPr lang="en-US" sz="3600" dirty="0"/>
            </a:br>
            <a:r>
              <a:rPr lang="en-US" sz="3600" dirty="0"/>
              <a:t>Compound Words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264" y="6787380"/>
            <a:ext cx="626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graphics may not have copied well during the Scan Process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ELA-E-25 Compound Words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r="1102"/>
          <a:stretch/>
        </p:blipFill>
        <p:spPr>
          <a:xfrm>
            <a:off x="235744" y="735720"/>
            <a:ext cx="6150769" cy="87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ELA-E-25 Compound Words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92" y="843300"/>
            <a:ext cx="6038949" cy="822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0"/>
            <a:ext cx="6374606" cy="735720"/>
          </a:xfrm>
        </p:spPr>
        <p:txBody>
          <a:bodyPr>
            <a:normAutofit/>
          </a:bodyPr>
          <a:lstStyle/>
          <a:p>
            <a:r>
              <a:rPr lang="en-US" dirty="0"/>
              <a:t>ELA-E-25 Compound Words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707" y="831651"/>
            <a:ext cx="6167557" cy="839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2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ELA-E-25 Compound Words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098" y="735720"/>
            <a:ext cx="6138662" cy="829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8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ELA-E-25 Compound Words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375FD9-BDC1-F1F3-6F84-5BF3C0CFE2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455" y="735720"/>
            <a:ext cx="6217991" cy="60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1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ELA-E-25 Compound Words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D77026-89FB-2785-9C2F-DFEA3F3402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744" y="735719"/>
            <a:ext cx="4831556" cy="916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03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698</TotalTime>
  <Words>56</Words>
  <Application>Microsoft Office PowerPoint</Application>
  <PresentationFormat>Custom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 ELA-E PAXEN  Unit-4   Vocabulary and Word Use  Lesson-25 Compound Words</vt:lpstr>
      <vt:lpstr>ELA-E-25 Compound Words</vt:lpstr>
      <vt:lpstr>ELA-E-25 Compound Words</vt:lpstr>
      <vt:lpstr>ELA-E-25 Compound Words</vt:lpstr>
      <vt:lpstr>ELA-E-25 Compound Words</vt:lpstr>
      <vt:lpstr>ELA-E-25 Compound Words</vt:lpstr>
      <vt:lpstr>ELA-E-25 Compound Words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87</cp:revision>
  <dcterms:created xsi:type="dcterms:W3CDTF">2023-08-22T23:14:52Z</dcterms:created>
  <dcterms:modified xsi:type="dcterms:W3CDTF">2024-01-04T19:18:54Z</dcterms:modified>
</cp:coreProperties>
</file>