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Unit-4  </a:t>
            </a:r>
            <a:br>
              <a:rPr lang="en-US" sz="3600" dirty="0"/>
            </a:br>
            <a:r>
              <a:rPr lang="en-US" sz="3600" dirty="0"/>
              <a:t>Vocabulary and Word Use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Lesson-28</a:t>
            </a:r>
            <a:br>
              <a:rPr lang="en-US" sz="3600" dirty="0"/>
            </a:br>
            <a:r>
              <a:rPr lang="en-US" sz="3600" dirty="0"/>
              <a:t>Synonyms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ELA-E-28 Synonyms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ELA-E-28 Synonyms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855349"/>
            <a:ext cx="6270484" cy="83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ELA-E-28 Synonyms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686" y="735720"/>
            <a:ext cx="6220739" cy="83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ELA-E-28 Synonyms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73" y="752220"/>
            <a:ext cx="5957112" cy="82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ELA-E-28 Synonyms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05877-EF08-52D7-CDBA-E76F3E765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94" y="922674"/>
            <a:ext cx="6489662" cy="49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ELA-E-28 Synonyms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A82E1-A429-50C9-F00B-FFA498414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556" y="735719"/>
            <a:ext cx="5760243" cy="86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49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Unit-4   Vocabulary and Word Use  Lesson-28 Synonyms</vt:lpstr>
      <vt:lpstr>ELA-E-28 Synonyms</vt:lpstr>
      <vt:lpstr>ELA-E-28 Synonyms</vt:lpstr>
      <vt:lpstr>ELA-E-28 Synonyms</vt:lpstr>
      <vt:lpstr>ELA-E-28 Synonyms</vt:lpstr>
      <vt:lpstr>ELA-E-28 Synonyms</vt:lpstr>
      <vt:lpstr>ELA-E-28 Synonyms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90</cp:revision>
  <dcterms:created xsi:type="dcterms:W3CDTF">2023-08-22T23:14:52Z</dcterms:created>
  <dcterms:modified xsi:type="dcterms:W3CDTF">2024-01-04T19:20:57Z</dcterms:modified>
</cp:coreProperties>
</file>