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/>
          </a:bodyPr>
          <a:lstStyle/>
          <a:p>
            <a:r>
              <a:rPr lang="en-US" dirty="0"/>
              <a:t>TABE 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POST-TEST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Post-Test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695"/>
          <a:stretch/>
        </p:blipFill>
        <p:spPr>
          <a:xfrm>
            <a:off x="27130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Post-Test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12" y="666194"/>
            <a:ext cx="6010433" cy="82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Post-Test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96" y="687541"/>
            <a:ext cx="6102436" cy="85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Post-Test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778" y="767943"/>
            <a:ext cx="6367478" cy="84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Post-Test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247" y="735720"/>
            <a:ext cx="5884858" cy="823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-28366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Post-Test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white sheet of paper with black text&#10;&#10;Description automatically generated">
            <a:extLst>
              <a:ext uri="{FF2B5EF4-FFF2-40B4-BE49-F238E27FC236}">
                <a16:creationId xmlns:a16="http://schemas.microsoft.com/office/drawing/2014/main" id="{F060D1CD-A224-34F8-CAC1-216419A5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504297"/>
            <a:ext cx="6371654" cy="881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-28366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Post-Test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0D1CD-A224-34F8-CAC1-216419A5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707354"/>
            <a:ext cx="6371654" cy="77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6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42</Words>
  <Application>Microsoft Office PowerPoint</Application>
  <PresentationFormat>Custom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TABE ELA-E PAXEN  POST-TEST </vt:lpstr>
      <vt:lpstr>ELA-E Post-Test</vt:lpstr>
      <vt:lpstr>ELA-E Post-Test</vt:lpstr>
      <vt:lpstr>ELA-E Post-Test</vt:lpstr>
      <vt:lpstr>ELA-E Post-Test</vt:lpstr>
      <vt:lpstr>ELA-E Post-Test</vt:lpstr>
      <vt:lpstr>ELA-E Post-Test</vt:lpstr>
      <vt:lpstr>ELA-E Post-Test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74</cp:revision>
  <dcterms:created xsi:type="dcterms:W3CDTF">2023-08-22T23:14:52Z</dcterms:created>
  <dcterms:modified xsi:type="dcterms:W3CDTF">2024-01-04T19:07:30Z</dcterms:modified>
</cp:coreProperties>
</file>