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0"/>
  </p:handoutMasterIdLst>
  <p:sldIdLst>
    <p:sldId id="256" r:id="rId2"/>
    <p:sldId id="258" r:id="rId3"/>
    <p:sldId id="262" r:id="rId4"/>
    <p:sldId id="260" r:id="rId5"/>
    <p:sldId id="261" r:id="rId6"/>
    <p:sldId id="266" r:id="rId7"/>
    <p:sldId id="264" r:id="rId8"/>
    <p:sldId id="265" r:id="rId9"/>
  </p:sldIdLst>
  <p:sldSz cx="6400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5047F-0300-45C0-9A6F-2D6B37E1FBC7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D7DE-4592-4908-B5C5-04392FABF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70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1197187"/>
            <a:ext cx="5440680" cy="2546773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3842174"/>
            <a:ext cx="4800600" cy="1766146"/>
          </a:xfrm>
        </p:spPr>
        <p:txBody>
          <a:bodyPr/>
          <a:lstStyle>
            <a:lvl1pPr marL="0" indent="0" algn="ctr">
              <a:buNone/>
              <a:defRPr sz="168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260"/>
            </a:lvl3pPr>
            <a:lvl4pPr marL="960120" indent="0" algn="ctr">
              <a:buNone/>
              <a:defRPr sz="1120"/>
            </a:lvl4pPr>
            <a:lvl5pPr marL="1280160" indent="0" algn="ctr">
              <a:buNone/>
              <a:defRPr sz="1120"/>
            </a:lvl5pPr>
            <a:lvl6pPr marL="1600200" indent="0" algn="ctr">
              <a:buNone/>
              <a:defRPr sz="1120"/>
            </a:lvl6pPr>
            <a:lvl7pPr marL="1920240" indent="0" algn="ctr">
              <a:buNone/>
              <a:defRPr sz="1120"/>
            </a:lvl7pPr>
            <a:lvl8pPr marL="2240280" indent="0" algn="ctr">
              <a:buNone/>
              <a:defRPr sz="1120"/>
            </a:lvl8pPr>
            <a:lvl9pPr marL="2560320" indent="0" algn="ctr">
              <a:buNone/>
              <a:defRPr sz="1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1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573" y="389467"/>
            <a:ext cx="1380173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" y="389467"/>
            <a:ext cx="4060508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5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2" y="1823722"/>
            <a:ext cx="5520690" cy="3042919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22" y="4895429"/>
            <a:ext cx="5520690" cy="1600199"/>
          </a:xfrm>
        </p:spPr>
        <p:txBody>
          <a:bodyPr/>
          <a:lstStyle>
            <a:lvl1pPr marL="0" indent="0">
              <a:buNone/>
              <a:defRPr sz="1680">
                <a:solidFill>
                  <a:schemeClr val="tx1"/>
                </a:solidFill>
              </a:defRPr>
            </a:lvl1pPr>
            <a:lvl2pPr marL="320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400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9601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2801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6002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19202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240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7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1947333"/>
            <a:ext cx="27203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5" y="1947333"/>
            <a:ext cx="27203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9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89468"/>
            <a:ext cx="552069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89" y="1793241"/>
            <a:ext cx="2707838" cy="878839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89" y="2672080"/>
            <a:ext cx="2707838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405" y="1793241"/>
            <a:ext cx="2721174" cy="878839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405" y="2672080"/>
            <a:ext cx="2721174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2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9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487680"/>
            <a:ext cx="2064425" cy="170688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74" y="1053255"/>
            <a:ext cx="3240405" cy="5198533"/>
          </a:xfrm>
        </p:spPr>
        <p:txBody>
          <a:bodyPr/>
          <a:lstStyle>
            <a:lvl1pPr>
              <a:defRPr sz="2240"/>
            </a:lvl1pPr>
            <a:lvl2pPr>
              <a:defRPr sz="1960"/>
            </a:lvl2pPr>
            <a:lvl3pPr>
              <a:defRPr sz="168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2194560"/>
            <a:ext cx="2064425" cy="4065694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487680"/>
            <a:ext cx="2064425" cy="170688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174" y="1053255"/>
            <a:ext cx="3240405" cy="5198533"/>
          </a:xfrm>
        </p:spPr>
        <p:txBody>
          <a:bodyPr anchor="t"/>
          <a:lstStyle>
            <a:lvl1pPr marL="0" indent="0">
              <a:buNone/>
              <a:defRPr sz="2240"/>
            </a:lvl1pPr>
            <a:lvl2pPr marL="320040" indent="0">
              <a:buNone/>
              <a:defRPr sz="1960"/>
            </a:lvl2pPr>
            <a:lvl3pPr marL="640080" indent="0">
              <a:buNone/>
              <a:defRPr sz="1680"/>
            </a:lvl3pPr>
            <a:lvl4pPr marL="960120" indent="0">
              <a:buNone/>
              <a:defRPr sz="1400"/>
            </a:lvl4pPr>
            <a:lvl5pPr marL="1280160" indent="0">
              <a:buNone/>
              <a:defRPr sz="1400"/>
            </a:lvl5pPr>
            <a:lvl6pPr marL="1600200" indent="0">
              <a:buNone/>
              <a:defRPr sz="1400"/>
            </a:lvl6pPr>
            <a:lvl7pPr marL="1920240" indent="0">
              <a:buNone/>
              <a:defRPr sz="1400"/>
            </a:lvl7pPr>
            <a:lvl8pPr marL="2240280" indent="0">
              <a:buNone/>
              <a:defRPr sz="1400"/>
            </a:lvl8pPr>
            <a:lvl9pPr marL="2560320" indent="0">
              <a:buNone/>
              <a:defRPr sz="14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2194560"/>
            <a:ext cx="2064425" cy="4065694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5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389468"/>
            <a:ext cx="552069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1947333"/>
            <a:ext cx="552069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6780108"/>
            <a:ext cx="14401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6780108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6780108"/>
            <a:ext cx="14401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3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6949" y="2008415"/>
            <a:ext cx="3069062" cy="1681842"/>
          </a:xfrm>
        </p:spPr>
        <p:txBody>
          <a:bodyPr>
            <a:normAutofit/>
          </a:bodyPr>
          <a:lstStyle/>
          <a:p>
            <a:r>
              <a:rPr lang="en-US" dirty="0"/>
              <a:t>TABE </a:t>
            </a:r>
            <a:br>
              <a:rPr lang="en-US" dirty="0"/>
            </a:br>
            <a:r>
              <a:rPr lang="en-US" dirty="0"/>
              <a:t> MATH - </a:t>
            </a:r>
            <a:r>
              <a:rPr lang="en-US" sz="7200" dirty="0"/>
              <a:t>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209" y="3673928"/>
            <a:ext cx="5326062" cy="2366090"/>
          </a:xfrm>
        </p:spPr>
        <p:txBody>
          <a:bodyPr>
            <a:noAutofit/>
          </a:bodyPr>
          <a:lstStyle/>
          <a:p>
            <a:r>
              <a:rPr lang="en-US" sz="3600" dirty="0"/>
              <a:t>Unit  - 1</a:t>
            </a:r>
          </a:p>
          <a:p>
            <a:r>
              <a:rPr lang="en-US" sz="3600" dirty="0"/>
              <a:t>Lesson - 8</a:t>
            </a:r>
          </a:p>
          <a:p>
            <a:r>
              <a:rPr lang="en-US" sz="4000" dirty="0"/>
              <a:t>Rational Numbers</a:t>
            </a:r>
          </a:p>
          <a:p>
            <a:r>
              <a:rPr lang="en-US" sz="4000" dirty="0"/>
              <a:t>SUBTRACT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96" y="230642"/>
            <a:ext cx="3770538" cy="1663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6949" y="6253561"/>
            <a:ext cx="3247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March 10, 2024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01" y="-1"/>
            <a:ext cx="5618808" cy="72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3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8" y="282725"/>
            <a:ext cx="5785699" cy="643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4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DE9C7-6843-4751-A6B5-CF87174D3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2" y="124222"/>
            <a:ext cx="6017295" cy="640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6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9" y="204384"/>
            <a:ext cx="5326722" cy="69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4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9" y="547692"/>
            <a:ext cx="5326722" cy="62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0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BCD413-48AB-4E93-950F-A7FE7B5EB16A}"/>
              </a:ext>
            </a:extLst>
          </p:cNvPr>
          <p:cNvSpPr txBox="1"/>
          <p:nvPr/>
        </p:nvSpPr>
        <p:spPr>
          <a:xfrm>
            <a:off x="129521" y="140677"/>
            <a:ext cx="2272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Math-D   Lesson-8 Key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378ACE-3D06-4965-880F-4952C55362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7" r="48230" b="401"/>
          <a:stretch/>
        </p:blipFill>
        <p:spPr>
          <a:xfrm>
            <a:off x="0" y="541716"/>
            <a:ext cx="3274626" cy="9764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BDB8E9-20AA-43AD-B1F9-01BA2C4E8E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3" t="53456"/>
          <a:stretch/>
        </p:blipFill>
        <p:spPr>
          <a:xfrm>
            <a:off x="3351654" y="998230"/>
            <a:ext cx="3049146" cy="3831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DF03CC-674D-4E05-8727-47F4FB9B1E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4" t="1854" b="46786"/>
          <a:stretch/>
        </p:blipFill>
        <p:spPr>
          <a:xfrm>
            <a:off x="229276" y="1543577"/>
            <a:ext cx="3049146" cy="422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7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FE128A-F970-4102-83D5-4C93689B070A}"/>
              </a:ext>
            </a:extLst>
          </p:cNvPr>
          <p:cNvSpPr txBox="1"/>
          <p:nvPr/>
        </p:nvSpPr>
        <p:spPr>
          <a:xfrm>
            <a:off x="129521" y="140677"/>
            <a:ext cx="238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Math-D   Practice-8 Key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965FB-A894-4680-B5C9-0291BA32E8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5" r="51901" b="-2200"/>
          <a:stretch/>
        </p:blipFill>
        <p:spPr>
          <a:xfrm rot="-60000">
            <a:off x="129520" y="510010"/>
            <a:ext cx="2955792" cy="4315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FEF305-3FAE-4B18-A329-01B8B9BE8B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4" b="29006"/>
          <a:stretch/>
        </p:blipFill>
        <p:spPr>
          <a:xfrm rot="-60000">
            <a:off x="3228435" y="352169"/>
            <a:ext cx="3123394" cy="56393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9AC17D-2F92-4454-B572-C6A1CBBA6704}"/>
              </a:ext>
            </a:extLst>
          </p:cNvPr>
          <p:cNvSpPr txBox="1"/>
          <p:nvPr/>
        </p:nvSpPr>
        <p:spPr>
          <a:xfrm>
            <a:off x="655134" y="4640552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C) |-1.2| </a:t>
            </a:r>
            <a:r>
              <a:rPr lang="en-US" dirty="0">
                <a:sym typeface="Wingdings" panose="05000000000000000000" pitchFamily="2" charset="2"/>
              </a:rPr>
              <a:t> 1.2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510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36</Words>
  <Application>Microsoft Office PowerPoint</Application>
  <PresentationFormat>Custom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TABE   MATH - 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25</cp:revision>
  <cp:lastPrinted>2023-08-24T01:39:54Z</cp:lastPrinted>
  <dcterms:created xsi:type="dcterms:W3CDTF">2023-08-22T23:14:52Z</dcterms:created>
  <dcterms:modified xsi:type="dcterms:W3CDTF">2024-03-10T23:41:55Z</dcterms:modified>
</cp:coreProperties>
</file>