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/>
              <a:t>Unit-1  Working With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Lesson-01</a:t>
            </a:r>
            <a:br>
              <a:rPr lang="en-US" sz="3100" dirty="0" smtClean="0"/>
            </a:br>
            <a:r>
              <a:rPr lang="en-US" sz="3100" dirty="0" smtClean="0"/>
              <a:t> Place Value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1264" y="581275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Lesson-01 - Place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8320" b="6665"/>
          <a:stretch/>
        </p:blipFill>
        <p:spPr>
          <a:xfrm>
            <a:off x="334537" y="1070518"/>
            <a:ext cx="6523463" cy="80288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/>
        </p:blipFill>
        <p:spPr>
          <a:xfrm>
            <a:off x="0" y="1008254"/>
            <a:ext cx="6858000" cy="83810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Lesson-01 - Place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1" y="1152577"/>
            <a:ext cx="5524898" cy="72514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Lesson-01 - Place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Practice-01 - Place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11929" r="6992"/>
          <a:stretch/>
        </p:blipFill>
        <p:spPr>
          <a:xfrm>
            <a:off x="476366" y="825190"/>
            <a:ext cx="5910147" cy="78163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Practice-01 - Place Value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b="10119"/>
          <a:stretch/>
        </p:blipFill>
        <p:spPr>
          <a:xfrm>
            <a:off x="1921146" y="825190"/>
            <a:ext cx="3977473" cy="8509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58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TABE  Math-E  PAXEN  Unit-1  Working With Whole Numbers  Lesson-01  Place Value</vt:lpstr>
      <vt:lpstr>Math-E  - Lesson-01 - Place Value</vt:lpstr>
      <vt:lpstr>Math-E  - Lesson-01 - Place Value</vt:lpstr>
      <vt:lpstr>Math-E  - Lesson-01 - Place Value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56</cp:revision>
  <dcterms:created xsi:type="dcterms:W3CDTF">2023-08-22T23:14:52Z</dcterms:created>
  <dcterms:modified xsi:type="dcterms:W3CDTF">2023-10-27T17:48:10Z</dcterms:modified>
</cp:coreProperties>
</file>