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 varScale="1">
        <p:scale>
          <a:sx n="43" d="100"/>
          <a:sy n="43" d="100"/>
        </p:scale>
        <p:origin x="20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3"/>
            <a:ext cx="6534625" cy="2007138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sz="5006" dirty="0"/>
              <a:t/>
            </a:r>
            <a:br>
              <a:rPr lang="en-US" sz="5006" dirty="0"/>
            </a:br>
            <a:r>
              <a:rPr lang="en-US" sz="3100" dirty="0" smtClean="0"/>
              <a:t>Unit-2  Add and Subtract Whole </a:t>
            </a:r>
            <a:r>
              <a:rPr lang="en-US" sz="3100" dirty="0"/>
              <a:t>Numbers</a:t>
            </a:r>
            <a:br>
              <a:rPr lang="en-US" sz="3100" dirty="0"/>
            </a:br>
            <a:r>
              <a:rPr lang="en-US" sz="3100" dirty="0" smtClean="0"/>
              <a:t>Lesson-08  </a:t>
            </a:r>
            <a:r>
              <a:rPr lang="en-US" sz="3100" dirty="0"/>
              <a:t>3</a:t>
            </a:r>
            <a:r>
              <a:rPr lang="en-US" sz="3100" dirty="0" smtClean="0"/>
              <a:t>-Digit </a:t>
            </a:r>
            <a:r>
              <a:rPr lang="en-US" sz="3100" dirty="0" smtClean="0"/>
              <a:t> Place Value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688" y="3536082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10" y="156379"/>
            <a:ext cx="6642990" cy="735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Math-E  - </a:t>
            </a:r>
            <a:r>
              <a:rPr lang="en-US" dirty="0" smtClean="0"/>
              <a:t>Lesson-08 </a:t>
            </a:r>
            <a:r>
              <a:rPr lang="en-US" dirty="0" smtClean="0"/>
              <a:t>– 3-Digit </a:t>
            </a:r>
            <a:r>
              <a:rPr lang="en-US" dirty="0" smtClean="0"/>
              <a:t>Place Value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5" r="6179"/>
          <a:stretch/>
        </p:blipFill>
        <p:spPr>
          <a:xfrm rot="10800000">
            <a:off x="319378" y="892099"/>
            <a:ext cx="6434254" cy="81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3802" y="0"/>
            <a:ext cx="6544198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Lesson-08 – </a:t>
            </a:r>
            <a:r>
              <a:rPr lang="en-US" dirty="0" smtClean="0"/>
              <a:t>3-Digit </a:t>
            </a:r>
            <a:r>
              <a:rPr lang="en-US" dirty="0" smtClean="0"/>
              <a:t>Place </a:t>
            </a:r>
            <a:r>
              <a:rPr lang="en-US" dirty="0" smtClean="0"/>
              <a:t>Value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" t="5683" b="4732"/>
          <a:stretch/>
        </p:blipFill>
        <p:spPr>
          <a:xfrm>
            <a:off x="313802" y="735720"/>
            <a:ext cx="6701883" cy="840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1488" y="156379"/>
            <a:ext cx="6386512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Lesson-08 </a:t>
            </a:r>
            <a:r>
              <a:rPr lang="en-US" dirty="0" smtClean="0"/>
              <a:t>– 3-Digit </a:t>
            </a:r>
            <a:r>
              <a:rPr lang="en-US" dirty="0" smtClean="0"/>
              <a:t>Place Value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892099"/>
            <a:ext cx="5656171" cy="758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Practice-08 </a:t>
            </a:r>
            <a:r>
              <a:rPr lang="en-US" dirty="0" smtClean="0"/>
              <a:t>– 3-Digit </a:t>
            </a:r>
            <a:r>
              <a:rPr lang="en-US" dirty="0" smtClean="0"/>
              <a:t>Place Value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" r="3090" b="3170"/>
          <a:stretch/>
        </p:blipFill>
        <p:spPr>
          <a:xfrm>
            <a:off x="211873" y="825190"/>
            <a:ext cx="6646127" cy="805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Practice-08 </a:t>
            </a:r>
            <a:r>
              <a:rPr lang="en-US" dirty="0" smtClean="0"/>
              <a:t>– 3-Digit </a:t>
            </a:r>
            <a:r>
              <a:rPr lang="en-US" dirty="0" smtClean="0"/>
              <a:t>Place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t="1377" b="2839"/>
          <a:stretch/>
        </p:blipFill>
        <p:spPr>
          <a:xfrm>
            <a:off x="245326" y="579863"/>
            <a:ext cx="6612673" cy="87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Practice-08 </a:t>
            </a:r>
            <a:r>
              <a:rPr lang="en-US" dirty="0" smtClean="0"/>
              <a:t>– 3-Digit </a:t>
            </a:r>
            <a:r>
              <a:rPr lang="en-US" dirty="0" smtClean="0"/>
              <a:t>Place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7" t="32105" b="12663"/>
          <a:stretch/>
        </p:blipFill>
        <p:spPr>
          <a:xfrm>
            <a:off x="3508916" y="1024202"/>
            <a:ext cx="3401122" cy="4963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48" r="51165"/>
          <a:stretch/>
        </p:blipFill>
        <p:spPr>
          <a:xfrm>
            <a:off x="0" y="868085"/>
            <a:ext cx="3349084" cy="11728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7" t="-1" b="66776"/>
          <a:stretch/>
        </p:blipFill>
        <p:spPr>
          <a:xfrm>
            <a:off x="81775" y="1965600"/>
            <a:ext cx="3401122" cy="298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32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</TotalTime>
  <Words>60</Words>
  <Application>Microsoft Office PowerPoint</Application>
  <PresentationFormat>Custom</PresentationFormat>
  <Paragraphs>17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Unit-2  Add and Subtract Whole Numbers Lesson-08  3-Digit  Place Value</vt:lpstr>
      <vt:lpstr>Math-E  - Lesson-08 – 3-Digit Place Value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57</cp:revision>
  <dcterms:created xsi:type="dcterms:W3CDTF">2023-08-22T23:14:52Z</dcterms:created>
  <dcterms:modified xsi:type="dcterms:W3CDTF">2023-10-15T17:59:44Z</dcterms:modified>
</cp:coreProperties>
</file>