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3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100" dirty="0" smtClean="0"/>
              <a:t>Unit-3  </a:t>
            </a:r>
            <a:r>
              <a:rPr lang="en-US" sz="3100" dirty="0" smtClean="0"/>
              <a:t>Multiply and Divide</a:t>
            </a:r>
            <a:br>
              <a:rPr lang="en-US" sz="3100" dirty="0" smtClean="0"/>
            </a:br>
            <a:r>
              <a:rPr lang="en-US" sz="3100" dirty="0" smtClean="0"/>
              <a:t>Whole Numbers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18</a:t>
            </a:r>
            <a:br>
              <a:rPr lang="en-US" sz="3100" dirty="0" smtClean="0"/>
            </a:br>
            <a:r>
              <a:rPr lang="en-US" sz="3100" dirty="0" smtClean="0"/>
              <a:t>DIVISION </a:t>
            </a:r>
            <a:br>
              <a:rPr lang="en-US" sz="3100" dirty="0" smtClean="0"/>
            </a:br>
            <a:r>
              <a:rPr lang="en-US" sz="3100" dirty="0" smtClean="0"/>
              <a:t>and </a:t>
            </a:r>
            <a:br>
              <a:rPr lang="en-US" sz="3100" dirty="0" smtClean="0"/>
            </a:br>
            <a:r>
              <a:rPr lang="en-US" sz="3100" dirty="0" smtClean="0"/>
              <a:t>FACTORS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6" y="6896621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10" y="156379"/>
            <a:ext cx="6642990" cy="735720"/>
          </a:xfrm>
        </p:spPr>
        <p:txBody>
          <a:bodyPr>
            <a:normAutofit/>
          </a:bodyPr>
          <a:lstStyle/>
          <a:p>
            <a:r>
              <a:rPr lang="en-US" dirty="0" smtClean="0"/>
              <a:t>Math-E  - Lesson </a:t>
            </a:r>
            <a:r>
              <a:rPr lang="en-US" dirty="0" smtClean="0"/>
              <a:t>18 </a:t>
            </a:r>
            <a:r>
              <a:rPr lang="en-US" dirty="0" smtClean="0"/>
              <a:t>– Division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" t="7629" b="10013"/>
          <a:stretch/>
        </p:blipFill>
        <p:spPr>
          <a:xfrm>
            <a:off x="121186" y="1079653"/>
            <a:ext cx="6505460" cy="761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1929" y="200982"/>
            <a:ext cx="6756071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Lesson </a:t>
            </a:r>
            <a:r>
              <a:rPr lang="en-US" dirty="0" smtClean="0"/>
              <a:t>18 </a:t>
            </a:r>
            <a:r>
              <a:rPr lang="en-US" dirty="0" smtClean="0"/>
              <a:t>– Division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" t="1219" r="3334" b="5024"/>
          <a:stretch/>
        </p:blipFill>
        <p:spPr>
          <a:xfrm>
            <a:off x="198304" y="1046603"/>
            <a:ext cx="6533002" cy="844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7471" y="156379"/>
            <a:ext cx="6660529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Lesson </a:t>
            </a:r>
            <a:r>
              <a:rPr lang="en-US" dirty="0" smtClean="0"/>
              <a:t>18 </a:t>
            </a:r>
            <a:r>
              <a:rPr lang="en-US" dirty="0" smtClean="0"/>
              <a:t>– Division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5"/>
          <a:stretch/>
        </p:blipFill>
        <p:spPr>
          <a:xfrm>
            <a:off x="311794" y="1002534"/>
            <a:ext cx="6244494" cy="471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 </a:t>
            </a:r>
            <a:r>
              <a:rPr lang="en-US" dirty="0" smtClean="0"/>
              <a:t>18 </a:t>
            </a:r>
            <a:r>
              <a:rPr lang="en-US" dirty="0" smtClean="0"/>
              <a:t>– Division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t="7958" b="4460"/>
          <a:stretch/>
        </p:blipFill>
        <p:spPr>
          <a:xfrm>
            <a:off x="137711" y="1074796"/>
            <a:ext cx="6582578" cy="799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 </a:t>
            </a:r>
            <a:r>
              <a:rPr lang="en-US" dirty="0" smtClean="0"/>
              <a:t>18 </a:t>
            </a:r>
            <a:r>
              <a:rPr lang="en-US" dirty="0" smtClean="0"/>
              <a:t>- Division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" r="2899" b="8890"/>
          <a:stretch/>
        </p:blipFill>
        <p:spPr>
          <a:xfrm>
            <a:off x="188843" y="825190"/>
            <a:ext cx="6480313" cy="841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 </a:t>
            </a:r>
            <a:r>
              <a:rPr lang="en-US" dirty="0" smtClean="0"/>
              <a:t>18 </a:t>
            </a:r>
            <a:r>
              <a:rPr lang="en-US" dirty="0" smtClean="0"/>
              <a:t>– Division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693" t="1685" r="118693" b="-1685"/>
          <a:stretch/>
        </p:blipFill>
        <p:spPr>
          <a:xfrm>
            <a:off x="-6216432" y="1134531"/>
            <a:ext cx="6775704" cy="9155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2" y="1134531"/>
            <a:ext cx="4630566" cy="847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32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</TotalTime>
  <Words>66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Unit-3  Multiply and Divide Whole Numbers  Lesson 18 DIVISION  and  FACTORS</vt:lpstr>
      <vt:lpstr>Math-E  - Lesson 18 – Division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72</cp:revision>
  <dcterms:created xsi:type="dcterms:W3CDTF">2023-08-22T23:14:52Z</dcterms:created>
  <dcterms:modified xsi:type="dcterms:W3CDTF">2023-10-27T19:59:00Z</dcterms:modified>
</cp:coreProperties>
</file>