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21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Divid</a:t>
            </a:r>
            <a:r>
              <a:rPr lang="en-US" sz="3100" dirty="0" smtClean="0"/>
              <a:t>e Within 100</a:t>
            </a:r>
            <a:br>
              <a:rPr lang="en-US" sz="3100" dirty="0" smtClean="0"/>
            </a:br>
            <a:r>
              <a:rPr lang="en-US" sz="3100" dirty="0" smtClean="0"/>
              <a:t>(Find the Missing Factor)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21 </a:t>
            </a:r>
            <a:r>
              <a:rPr lang="en-US" dirty="0" smtClean="0"/>
              <a:t>– </a:t>
            </a:r>
            <a:r>
              <a:rPr lang="en-US" dirty="0" smtClean="0"/>
              <a:t>Divide Within 100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b="10049"/>
          <a:stretch/>
        </p:blipFill>
        <p:spPr>
          <a:xfrm>
            <a:off x="279918" y="982441"/>
            <a:ext cx="6578082" cy="83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 </a:t>
            </a:r>
            <a:r>
              <a:rPr lang="en-US" dirty="0" smtClean="0"/>
              <a:t>21 </a:t>
            </a:r>
            <a:r>
              <a:rPr lang="en-US" dirty="0" smtClean="0"/>
              <a:t>– </a:t>
            </a:r>
            <a:r>
              <a:rPr lang="en-US" dirty="0" smtClean="0"/>
              <a:t>Divide Within 100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1"/>
          <a:stretch/>
        </p:blipFill>
        <p:spPr>
          <a:xfrm>
            <a:off x="101929" y="936702"/>
            <a:ext cx="6702552" cy="79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 </a:t>
            </a:r>
            <a:r>
              <a:rPr lang="en-US" dirty="0" smtClean="0"/>
              <a:t>21 </a:t>
            </a:r>
            <a:r>
              <a:rPr lang="en-US" dirty="0" smtClean="0"/>
              <a:t>– </a:t>
            </a:r>
            <a:r>
              <a:rPr lang="en-US" dirty="0" smtClean="0"/>
              <a:t>Divide Within 100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7" y="892099"/>
            <a:ext cx="5694304" cy="5242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7" y="6134773"/>
            <a:ext cx="5667959" cy="21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21 </a:t>
            </a:r>
            <a:r>
              <a:rPr lang="en-US" dirty="0" smtClean="0"/>
              <a:t>– </a:t>
            </a:r>
            <a:r>
              <a:rPr lang="en-US" dirty="0" smtClean="0"/>
              <a:t>Divide Within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242" r="3130" b="5028"/>
          <a:stretch/>
        </p:blipFill>
        <p:spPr>
          <a:xfrm>
            <a:off x="223935" y="802434"/>
            <a:ext cx="6550089" cy="87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21 </a:t>
            </a:r>
            <a:r>
              <a:rPr lang="en-US" dirty="0" smtClean="0"/>
              <a:t>– </a:t>
            </a:r>
            <a:r>
              <a:rPr lang="en-US" dirty="0" smtClean="0"/>
              <a:t>Divide Within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r="1224" b="6746"/>
          <a:stretch/>
        </p:blipFill>
        <p:spPr>
          <a:xfrm>
            <a:off x="186612" y="930734"/>
            <a:ext cx="6587412" cy="85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21 </a:t>
            </a:r>
            <a:r>
              <a:rPr lang="en-US" dirty="0" smtClean="0"/>
              <a:t>– </a:t>
            </a:r>
            <a:r>
              <a:rPr lang="en-US" dirty="0" smtClean="0"/>
              <a:t>Divide Within 100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 b="4090"/>
          <a:stretch/>
        </p:blipFill>
        <p:spPr>
          <a:xfrm>
            <a:off x="217423" y="727789"/>
            <a:ext cx="4030533" cy="597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"/>
          <a:stretch/>
        </p:blipFill>
        <p:spPr>
          <a:xfrm>
            <a:off x="187282" y="6941976"/>
            <a:ext cx="4090813" cy="28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78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21 Divide Within 100 (Find the Missing Factor)</vt:lpstr>
      <vt:lpstr>Math-E  - Lesson 21 – Divide Within 100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75</cp:revision>
  <dcterms:created xsi:type="dcterms:W3CDTF">2023-08-22T23:14:52Z</dcterms:created>
  <dcterms:modified xsi:type="dcterms:W3CDTF">2023-10-27T21:26:29Z</dcterms:modified>
</cp:coreProperties>
</file>