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34</a:t>
            </a:r>
            <a:br>
              <a:rPr lang="en-US" sz="3100" dirty="0" smtClean="0"/>
            </a:br>
            <a:r>
              <a:rPr lang="en-US" sz="3100" dirty="0" smtClean="0"/>
              <a:t>Standard Units</a:t>
            </a:r>
            <a:br>
              <a:rPr lang="en-US" sz="3100" dirty="0" smtClean="0"/>
            </a:br>
            <a:r>
              <a:rPr lang="en-US" sz="3100" dirty="0" smtClean="0"/>
              <a:t>Estimate Measure Metric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34 – Estimate Metric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6" r="4741"/>
          <a:stretch/>
        </p:blipFill>
        <p:spPr>
          <a:xfrm rot="10800000">
            <a:off x="162560" y="978751"/>
            <a:ext cx="6532880" cy="82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34 – Estimate Metric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2365" r="5185" b="10640"/>
          <a:stretch/>
        </p:blipFill>
        <p:spPr>
          <a:xfrm>
            <a:off x="182880" y="955041"/>
            <a:ext cx="6319520" cy="80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34 – Estimate Metric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1"/>
          <a:stretch/>
        </p:blipFill>
        <p:spPr>
          <a:xfrm>
            <a:off x="284070" y="892099"/>
            <a:ext cx="6573930" cy="3205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2" y="4097444"/>
            <a:ext cx="6573928" cy="605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34 – Estimate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r="4000" b="3442"/>
          <a:stretch/>
        </p:blipFill>
        <p:spPr>
          <a:xfrm>
            <a:off x="396240" y="825190"/>
            <a:ext cx="6461760" cy="89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34 – Estimate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2814" b="3915"/>
          <a:stretch/>
        </p:blipFill>
        <p:spPr>
          <a:xfrm>
            <a:off x="223520" y="825190"/>
            <a:ext cx="6441440" cy="864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</a:t>
            </a:r>
            <a:r>
              <a:rPr lang="en-US"/>
              <a:t>- </a:t>
            </a:r>
            <a:r>
              <a:rPr lang="en-US"/>
              <a:t>Practice </a:t>
            </a:r>
            <a:r>
              <a:rPr lang="en-US" dirty="0"/>
              <a:t>34 – Estimate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2" y="1008380"/>
            <a:ext cx="3298698" cy="4709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04" y="1401572"/>
            <a:ext cx="3396996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34 Standard Units Estimate Measure Metric </vt:lpstr>
      <vt:lpstr>Math-E  - Lesson 34 – Estimate Metric</vt:lpstr>
      <vt:lpstr>Math-E  - Lesson 34 – Estimate Metric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89</cp:revision>
  <dcterms:created xsi:type="dcterms:W3CDTF">2023-08-22T23:14:52Z</dcterms:created>
  <dcterms:modified xsi:type="dcterms:W3CDTF">2023-10-30T15:53:01Z</dcterms:modified>
</cp:coreProperties>
</file>