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19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100" dirty="0" smtClean="0"/>
              <a:t>Unit-5  Measurement and Data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37</a:t>
            </a:r>
            <a:br>
              <a:rPr lang="en-US" sz="3100" dirty="0" smtClean="0"/>
            </a:br>
            <a:r>
              <a:rPr lang="en-US" sz="3100" dirty="0" smtClean="0"/>
              <a:t>Add and Subtract </a:t>
            </a:r>
            <a:br>
              <a:rPr lang="en-US" sz="3100" dirty="0" smtClean="0"/>
            </a:br>
            <a:r>
              <a:rPr lang="en-US" sz="3100" dirty="0" smtClean="0"/>
              <a:t>Lengths</a:t>
            </a:r>
            <a:br>
              <a:rPr lang="en-US" sz="3100" dirty="0" smtClean="0"/>
            </a:b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6" y="6896621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379"/>
            <a:ext cx="6858000" cy="735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Math-E  - Lesson 37 – Using Measurements</a:t>
            </a:r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r="2376" b="7900"/>
          <a:stretch/>
        </p:blipFill>
        <p:spPr>
          <a:xfrm>
            <a:off x="187960" y="1078656"/>
            <a:ext cx="6482080" cy="877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35720"/>
          </a:xfrm>
        </p:spPr>
        <p:txBody>
          <a:bodyPr>
            <a:normAutofit fontScale="90000"/>
          </a:bodyPr>
          <a:lstStyle/>
          <a:p>
            <a:r>
              <a:rPr lang="en-US" dirty="0"/>
              <a:t>Math-E  - Lesson 37 – Using Measurements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" r="4000" b="5315"/>
          <a:stretch/>
        </p:blipFill>
        <p:spPr>
          <a:xfrm>
            <a:off x="137160" y="706969"/>
            <a:ext cx="6583680" cy="861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156379"/>
            <a:ext cx="6858000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37 – Using Measurements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2" y="892099"/>
            <a:ext cx="6457019" cy="615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7239" y="156379"/>
            <a:ext cx="630253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/>
              <a:t>Practice </a:t>
            </a:r>
            <a:r>
              <a:rPr lang="en-US" dirty="0"/>
              <a:t>37 – Using Measurements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 b="6272"/>
          <a:stretch/>
        </p:blipFill>
        <p:spPr>
          <a:xfrm>
            <a:off x="243839" y="825190"/>
            <a:ext cx="6653667" cy="862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/>
              <a:t>Practice </a:t>
            </a:r>
            <a:r>
              <a:rPr lang="en-US" dirty="0"/>
              <a:t>37 – Using Measurements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" r="1910" b="11793"/>
          <a:stretch/>
        </p:blipFill>
        <p:spPr>
          <a:xfrm>
            <a:off x="243840" y="825190"/>
            <a:ext cx="6583680" cy="811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7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/>
              <a:t>Practice </a:t>
            </a:r>
            <a:r>
              <a:rPr lang="en-US" dirty="0"/>
              <a:t>37 – Using Measurements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825190"/>
            <a:ext cx="4632960" cy="898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29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708</TotalTime>
  <Words>72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Unit-5  Measurement and Data Lesson 37 Add and Subtract  Lengths </vt:lpstr>
      <vt:lpstr>Math-E  - Lesson 37 – Using Measurements</vt:lpstr>
      <vt:lpstr>Math-E  - Lesson 37 – Using Measurements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91</cp:revision>
  <dcterms:created xsi:type="dcterms:W3CDTF">2023-08-22T23:14:52Z</dcterms:created>
  <dcterms:modified xsi:type="dcterms:W3CDTF">2023-10-30T15:56:49Z</dcterms:modified>
</cp:coreProperties>
</file>