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Unit-5  Measurement and Data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38</a:t>
            </a:r>
            <a:br>
              <a:rPr lang="en-US" sz="3100" dirty="0" smtClean="0"/>
            </a:br>
            <a:r>
              <a:rPr lang="en-US" sz="3100" dirty="0" smtClean="0"/>
              <a:t>TIME</a:t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38 – TIME Measurement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1503" b="4311"/>
          <a:stretch/>
        </p:blipFill>
        <p:spPr>
          <a:xfrm>
            <a:off x="182880" y="730887"/>
            <a:ext cx="6675120" cy="88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Math-E  - Lesson 38 – TIME Measurement</a:t>
            </a:r>
            <a:endParaRPr lang="en-US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3166" r="3407" b="5633"/>
          <a:stretch/>
        </p:blipFill>
        <p:spPr>
          <a:xfrm>
            <a:off x="203200" y="975360"/>
            <a:ext cx="6421120" cy="85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38 – TIME Measurement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5" y="892099"/>
            <a:ext cx="6480791" cy="622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</a:t>
            </a:r>
            <a:r>
              <a:rPr lang="en-US" dirty="0" smtClean="0"/>
              <a:t>38 </a:t>
            </a:r>
            <a:r>
              <a:rPr lang="en-US" dirty="0"/>
              <a:t>– TIME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r="3407" b="8774"/>
          <a:stretch/>
        </p:blipFill>
        <p:spPr>
          <a:xfrm>
            <a:off x="207147" y="925931"/>
            <a:ext cx="6522720" cy="82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/>
              <a:t>Practice </a:t>
            </a:r>
            <a:r>
              <a:rPr lang="en-US" dirty="0"/>
              <a:t>38 – TIME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7" b="10468"/>
          <a:stretch/>
        </p:blipFill>
        <p:spPr>
          <a:xfrm>
            <a:off x="247770" y="825190"/>
            <a:ext cx="6563360" cy="82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</a:t>
            </a:r>
            <a:r>
              <a:rPr lang="en-US"/>
              <a:t>- </a:t>
            </a:r>
            <a:r>
              <a:rPr lang="en-US"/>
              <a:t>Practice </a:t>
            </a:r>
            <a:r>
              <a:rPr lang="en-US" dirty="0"/>
              <a:t>38 – TIME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" y="825190"/>
            <a:ext cx="3348990" cy="2281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10"/>
          <a:stretch/>
        </p:blipFill>
        <p:spPr>
          <a:xfrm>
            <a:off x="110099" y="3106618"/>
            <a:ext cx="3380994" cy="3242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5" t="46330" r="3005" b="-46330"/>
          <a:stretch/>
        </p:blipFill>
        <p:spPr>
          <a:xfrm>
            <a:off x="3443669" y="1306815"/>
            <a:ext cx="3380994" cy="68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Unit-5  Measurement and Data Lesson 38 TIME </vt:lpstr>
      <vt:lpstr>Math-E  - Lesson 38 – TIME Measurement</vt:lpstr>
      <vt:lpstr>Math-E  - Lesson 38 – TIME Measurement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92</cp:revision>
  <dcterms:created xsi:type="dcterms:W3CDTF">2023-08-22T23:14:52Z</dcterms:created>
  <dcterms:modified xsi:type="dcterms:W3CDTF">2023-10-30T15:57:56Z</dcterms:modified>
</cp:coreProperties>
</file>