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63" d="100"/>
          <a:sy n="63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B414-4F07-4B84-8636-52B925CD6C0F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B414-4F07-4B84-8636-52B925CD6C0F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640" y="0"/>
            <a:ext cx="9006840" cy="473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2 </a:t>
            </a:r>
            <a:r>
              <a:rPr lang="en-US" dirty="0" smtClean="0"/>
              <a:t> </a:t>
            </a:r>
            <a:r>
              <a:rPr lang="en-US" dirty="0" smtClean="0"/>
              <a:t>Internet </a:t>
            </a:r>
            <a:r>
              <a:rPr lang="en-US" dirty="0" smtClean="0"/>
              <a:t>Basics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573" y="594360"/>
            <a:ext cx="11824547" cy="6096000"/>
          </a:xfrm>
        </p:spPr>
        <p:txBody>
          <a:bodyPr numCol="4">
            <a:normAutofit fontScale="55000" lnSpcReduction="20000"/>
          </a:bodyPr>
          <a:lstStyle/>
          <a:p>
            <a:r>
              <a:rPr lang="en-US" b="1" dirty="0"/>
              <a:t>a</a:t>
            </a:r>
            <a:r>
              <a:rPr lang="en-US" b="1" dirty="0" smtClean="0"/>
              <a:t>d</a:t>
            </a:r>
            <a:endParaRPr lang="en-US" b="1" dirty="0" smtClean="0"/>
          </a:p>
          <a:p>
            <a:r>
              <a:rPr lang="en-US" b="1" dirty="0" smtClean="0"/>
              <a:t>address bar</a:t>
            </a:r>
          </a:p>
          <a:p>
            <a:r>
              <a:rPr lang="en-US" b="1" dirty="0"/>
              <a:t>a</a:t>
            </a:r>
            <a:r>
              <a:rPr lang="en-US" b="1" dirty="0" smtClean="0"/>
              <a:t>ntivirus</a:t>
            </a:r>
            <a:endParaRPr lang="en-US" b="1" dirty="0" smtClean="0"/>
          </a:p>
          <a:p>
            <a:r>
              <a:rPr lang="en-US" b="1" dirty="0"/>
              <a:t>a</a:t>
            </a:r>
            <a:r>
              <a:rPr lang="en-US" b="1" dirty="0" smtClean="0"/>
              <a:t>nti-Malware</a:t>
            </a:r>
            <a:endParaRPr lang="en-US" b="1" dirty="0"/>
          </a:p>
          <a:p>
            <a:r>
              <a:rPr lang="en-US" b="1" dirty="0" smtClean="0"/>
              <a:t>AOL</a:t>
            </a:r>
          </a:p>
          <a:p>
            <a:r>
              <a:rPr lang="en-US" b="1" dirty="0"/>
              <a:t>asterisk</a:t>
            </a:r>
          </a:p>
          <a:p>
            <a:r>
              <a:rPr lang="en-US" b="1" dirty="0"/>
              <a:t>a</a:t>
            </a:r>
            <a:r>
              <a:rPr lang="en-US" b="1" dirty="0" smtClean="0"/>
              <a:t>ttach</a:t>
            </a:r>
            <a:endParaRPr lang="en-US" b="1" dirty="0"/>
          </a:p>
          <a:p>
            <a:r>
              <a:rPr lang="en-US" b="1" dirty="0"/>
              <a:t>a</a:t>
            </a:r>
            <a:r>
              <a:rPr lang="en-US" b="1" dirty="0" smtClean="0"/>
              <a:t>uto-complete</a:t>
            </a:r>
            <a:endParaRPr lang="en-US" b="1" dirty="0" smtClean="0"/>
          </a:p>
          <a:p>
            <a:r>
              <a:rPr lang="en-US" b="1" dirty="0"/>
              <a:t>a</a:t>
            </a:r>
            <a:r>
              <a:rPr lang="en-US" b="1" dirty="0" smtClean="0"/>
              <a:t>uto </a:t>
            </a:r>
            <a:r>
              <a:rPr lang="en-US" b="1" dirty="0"/>
              <a:t>r</a:t>
            </a:r>
            <a:r>
              <a:rPr lang="en-US" b="1" dirty="0" smtClean="0"/>
              <a:t>esponse</a:t>
            </a:r>
            <a:endParaRPr lang="en-US" b="1" dirty="0" smtClean="0"/>
          </a:p>
          <a:p>
            <a:r>
              <a:rPr lang="en-US" b="1" dirty="0"/>
              <a:t>b</a:t>
            </a:r>
            <a:r>
              <a:rPr lang="en-US" b="1" dirty="0" smtClean="0"/>
              <a:t>ack </a:t>
            </a:r>
            <a:r>
              <a:rPr lang="en-US" b="1" dirty="0" smtClean="0">
                <a:sym typeface="Wingdings" panose="05000000000000000000" pitchFamily="2" charset="2"/>
              </a:rPr>
              <a:t></a:t>
            </a:r>
            <a:endParaRPr lang="en-US" b="1" dirty="0"/>
          </a:p>
          <a:p>
            <a:r>
              <a:rPr lang="en-US" b="1" dirty="0" smtClean="0"/>
              <a:t>BCC</a:t>
            </a:r>
          </a:p>
          <a:p>
            <a:r>
              <a:rPr lang="en-US" b="1" dirty="0"/>
              <a:t>b</a:t>
            </a:r>
            <a:r>
              <a:rPr lang="en-US" b="1" dirty="0" smtClean="0"/>
              <a:t>ookmark</a:t>
            </a:r>
            <a:endParaRPr lang="en-US" b="1" dirty="0" smtClean="0"/>
          </a:p>
          <a:p>
            <a:r>
              <a:rPr lang="en-US" b="1" dirty="0"/>
              <a:t>bot</a:t>
            </a:r>
          </a:p>
          <a:p>
            <a:r>
              <a:rPr lang="en-US" b="1" dirty="0"/>
              <a:t>b</a:t>
            </a:r>
            <a:r>
              <a:rPr lang="en-US" b="1" dirty="0" smtClean="0"/>
              <a:t>rowser</a:t>
            </a:r>
            <a:endParaRPr lang="en-US" b="1" dirty="0"/>
          </a:p>
          <a:p>
            <a:r>
              <a:rPr lang="en-US" b="1" dirty="0" err="1"/>
              <a:t>b</a:t>
            </a:r>
            <a:r>
              <a:rPr lang="en-US" b="1" dirty="0" err="1" smtClean="0"/>
              <a:t>able</a:t>
            </a:r>
            <a:r>
              <a:rPr lang="en-US" b="1" dirty="0" smtClean="0"/>
              <a:t> </a:t>
            </a:r>
            <a:r>
              <a:rPr lang="en-US" b="1" dirty="0" smtClean="0"/>
              <a:t>/ DSL</a:t>
            </a:r>
          </a:p>
          <a:p>
            <a:r>
              <a:rPr lang="en-US" b="1" dirty="0"/>
              <a:t>CAPTCHA</a:t>
            </a:r>
          </a:p>
          <a:p>
            <a:r>
              <a:rPr lang="en-US" b="1" dirty="0" smtClean="0"/>
              <a:t>CC</a:t>
            </a:r>
          </a:p>
          <a:p>
            <a:r>
              <a:rPr lang="en-US" b="1" dirty="0" smtClean="0"/>
              <a:t>Chrome / Google</a:t>
            </a:r>
          </a:p>
          <a:p>
            <a:r>
              <a:rPr lang="en-US" b="1" dirty="0" smtClean="0"/>
              <a:t>Control (Ctrl)</a:t>
            </a:r>
          </a:p>
          <a:p>
            <a:r>
              <a:rPr lang="en-US" b="1" dirty="0"/>
              <a:t>b</a:t>
            </a:r>
            <a:r>
              <a:rPr lang="en-US" b="1" dirty="0" smtClean="0"/>
              <a:t>ookies</a:t>
            </a:r>
            <a:endParaRPr lang="en-US" b="1" dirty="0"/>
          </a:p>
          <a:p>
            <a:r>
              <a:rPr lang="en-US" b="1" dirty="0"/>
              <a:t>d</a:t>
            </a:r>
            <a:r>
              <a:rPr lang="en-US" b="1" dirty="0" smtClean="0"/>
              <a:t>omain</a:t>
            </a:r>
            <a:endParaRPr lang="en-US" b="1" dirty="0" smtClean="0"/>
          </a:p>
          <a:p>
            <a:r>
              <a:rPr lang="en-US" b="1" dirty="0"/>
              <a:t>d</a:t>
            </a:r>
            <a:r>
              <a:rPr lang="en-US" b="1" dirty="0" smtClean="0"/>
              <a:t>ownload</a:t>
            </a:r>
            <a:endParaRPr lang="en-US" b="1" dirty="0" smtClean="0"/>
          </a:p>
          <a:p>
            <a:r>
              <a:rPr lang="en-US" b="1" dirty="0" smtClean="0"/>
              <a:t>EDGE / Microsoft</a:t>
            </a:r>
            <a:endParaRPr lang="en-US" b="1" dirty="0"/>
          </a:p>
          <a:p>
            <a:r>
              <a:rPr lang="en-US" b="1" dirty="0" smtClean="0"/>
              <a:t>Email</a:t>
            </a:r>
          </a:p>
          <a:p>
            <a:r>
              <a:rPr lang="en-US" b="1" dirty="0"/>
              <a:t>Email </a:t>
            </a:r>
            <a:r>
              <a:rPr lang="en-US" b="1" dirty="0" smtClean="0"/>
              <a:t>Provider</a:t>
            </a:r>
          </a:p>
          <a:p>
            <a:r>
              <a:rPr lang="en-US" b="1" dirty="0"/>
              <a:t>enable</a:t>
            </a:r>
          </a:p>
          <a:p>
            <a:r>
              <a:rPr lang="en-US" b="1" dirty="0" err="1"/>
              <a:t>e</a:t>
            </a:r>
            <a:r>
              <a:rPr lang="en-US" b="1" dirty="0" err="1" smtClean="0"/>
              <a:t>thernet</a:t>
            </a:r>
            <a:endParaRPr lang="en-US" b="1" dirty="0" smtClean="0"/>
          </a:p>
          <a:p>
            <a:r>
              <a:rPr lang="en-US" b="1" dirty="0"/>
              <a:t>f</a:t>
            </a:r>
            <a:r>
              <a:rPr lang="en-US" b="1" smtClean="0"/>
              <a:t>avorite</a:t>
            </a:r>
            <a:endParaRPr lang="en-US" b="1" dirty="0" smtClean="0"/>
          </a:p>
          <a:p>
            <a:r>
              <a:rPr lang="en-US" b="1" dirty="0" smtClean="0"/>
              <a:t>Find (Ctrl F)</a:t>
            </a:r>
            <a:endParaRPr lang="en-US" b="1" dirty="0"/>
          </a:p>
          <a:p>
            <a:r>
              <a:rPr lang="en-US" b="1" dirty="0" err="1" smtClean="0"/>
              <a:t>FireFox</a:t>
            </a:r>
            <a:r>
              <a:rPr lang="en-US" b="1" dirty="0" smtClean="0"/>
              <a:t> / Mozilla</a:t>
            </a:r>
          </a:p>
          <a:p>
            <a:r>
              <a:rPr lang="en-US" b="1" dirty="0"/>
              <a:t>f</a:t>
            </a:r>
            <a:r>
              <a:rPr lang="en-US" b="1" dirty="0" smtClean="0"/>
              <a:t>orward </a:t>
            </a:r>
            <a:r>
              <a:rPr lang="en-US" b="1" dirty="0" smtClean="0">
                <a:sym typeface="Wingdings" panose="05000000000000000000" pitchFamily="2" charset="2"/>
              </a:rPr>
              <a:t></a:t>
            </a:r>
            <a:endParaRPr lang="en-US" b="1" dirty="0" smtClean="0"/>
          </a:p>
          <a:p>
            <a:r>
              <a:rPr lang="en-US" b="1" dirty="0"/>
              <a:t>h</a:t>
            </a:r>
            <a:r>
              <a:rPr lang="en-US" b="1" dirty="0" smtClean="0"/>
              <a:t>istory</a:t>
            </a:r>
            <a:endParaRPr lang="en-US" b="1" dirty="0" smtClean="0"/>
          </a:p>
          <a:p>
            <a:r>
              <a:rPr lang="en-US" b="1" dirty="0"/>
              <a:t>homepage</a:t>
            </a:r>
          </a:p>
          <a:p>
            <a:r>
              <a:rPr lang="en-US" b="1" dirty="0"/>
              <a:t>h</a:t>
            </a:r>
            <a:r>
              <a:rPr lang="en-US" b="1" dirty="0" smtClean="0"/>
              <a:t>ost</a:t>
            </a:r>
            <a:endParaRPr lang="en-US" b="1" dirty="0" smtClean="0"/>
          </a:p>
          <a:p>
            <a:r>
              <a:rPr lang="en-US" b="1" dirty="0"/>
              <a:t>h</a:t>
            </a:r>
            <a:r>
              <a:rPr lang="en-US" b="1" dirty="0" smtClean="0"/>
              <a:t>otspot</a:t>
            </a:r>
            <a:endParaRPr lang="en-US" b="1" dirty="0" smtClean="0"/>
          </a:p>
          <a:p>
            <a:r>
              <a:rPr lang="en-US" b="1" dirty="0" smtClean="0"/>
              <a:t>HTTP / HTTPS</a:t>
            </a:r>
          </a:p>
          <a:p>
            <a:r>
              <a:rPr lang="en-US" b="1" dirty="0"/>
              <a:t>h</a:t>
            </a:r>
            <a:r>
              <a:rPr lang="en-US" b="1" dirty="0" smtClean="0"/>
              <a:t>yperlink </a:t>
            </a:r>
            <a:r>
              <a:rPr lang="en-US" b="1" dirty="0" smtClean="0"/>
              <a:t>/ link</a:t>
            </a:r>
            <a:endParaRPr lang="en-US" b="1" dirty="0"/>
          </a:p>
          <a:p>
            <a:r>
              <a:rPr lang="en-US" b="1" dirty="0" smtClean="0"/>
              <a:t>images</a:t>
            </a:r>
            <a:endParaRPr lang="en-US" b="1" dirty="0"/>
          </a:p>
          <a:p>
            <a:r>
              <a:rPr lang="en-US" b="1" dirty="0" smtClean="0"/>
              <a:t>Internet </a:t>
            </a:r>
            <a:r>
              <a:rPr lang="en-US" b="1" dirty="0"/>
              <a:t>(WWW)</a:t>
            </a:r>
          </a:p>
          <a:p>
            <a:r>
              <a:rPr lang="en-US" b="1" dirty="0" smtClean="0"/>
              <a:t>Internet Provider</a:t>
            </a:r>
          </a:p>
          <a:p>
            <a:r>
              <a:rPr lang="en-US" b="1" dirty="0"/>
              <a:t>m</a:t>
            </a:r>
            <a:r>
              <a:rPr lang="en-US" b="1" dirty="0" smtClean="0"/>
              <a:t>enu</a:t>
            </a:r>
            <a:endParaRPr lang="en-US" b="1" dirty="0" smtClean="0"/>
          </a:p>
          <a:p>
            <a:r>
              <a:rPr lang="en-US" b="1" dirty="0"/>
              <a:t>n</a:t>
            </a:r>
            <a:r>
              <a:rPr lang="en-US" b="1" dirty="0" smtClean="0"/>
              <a:t>avigation</a:t>
            </a:r>
            <a:endParaRPr lang="en-US" b="1" dirty="0"/>
          </a:p>
          <a:p>
            <a:r>
              <a:rPr lang="en-US" b="1" dirty="0" smtClean="0"/>
              <a:t>Outlook</a:t>
            </a:r>
          </a:p>
          <a:p>
            <a:r>
              <a:rPr lang="en-US" b="1" dirty="0"/>
              <a:t>phishing</a:t>
            </a:r>
          </a:p>
          <a:p>
            <a:r>
              <a:rPr lang="en-US" b="1" dirty="0" smtClean="0"/>
              <a:t>pop-up</a:t>
            </a:r>
          </a:p>
          <a:p>
            <a:r>
              <a:rPr lang="en-US" b="1" dirty="0"/>
              <a:t>private (incognito</a:t>
            </a:r>
            <a:r>
              <a:rPr lang="en-US" b="1" dirty="0" smtClean="0"/>
              <a:t>)</a:t>
            </a:r>
          </a:p>
          <a:p>
            <a:r>
              <a:rPr lang="en-US" b="1" dirty="0"/>
              <a:t>r</a:t>
            </a:r>
            <a:r>
              <a:rPr lang="en-US" b="1" dirty="0" smtClean="0"/>
              <a:t>efresh</a:t>
            </a:r>
            <a:endParaRPr lang="en-US" b="1" dirty="0"/>
          </a:p>
          <a:p>
            <a:r>
              <a:rPr lang="en-US" b="1" dirty="0"/>
              <a:t>r</a:t>
            </a:r>
            <a:r>
              <a:rPr lang="en-US" b="1" dirty="0" smtClean="0"/>
              <a:t>eply</a:t>
            </a:r>
          </a:p>
          <a:p>
            <a:r>
              <a:rPr lang="en-US" b="1" dirty="0" smtClean="0"/>
              <a:t>required</a:t>
            </a:r>
            <a:endParaRPr lang="en-US" b="1" dirty="0"/>
          </a:p>
          <a:p>
            <a:r>
              <a:rPr lang="en-US" b="1" dirty="0" smtClean="0"/>
              <a:t>SAFARI / Apple</a:t>
            </a:r>
          </a:p>
          <a:p>
            <a:r>
              <a:rPr lang="en-US" b="1" dirty="0" smtClean="0"/>
              <a:t>SPAM / Junk</a:t>
            </a:r>
          </a:p>
          <a:p>
            <a:r>
              <a:rPr lang="en-US" b="1" dirty="0"/>
              <a:t>t</a:t>
            </a:r>
            <a:r>
              <a:rPr lang="en-US" b="1" dirty="0" smtClean="0"/>
              <a:t>ethering</a:t>
            </a:r>
            <a:endParaRPr lang="en-US" b="1" dirty="0" smtClean="0"/>
          </a:p>
          <a:p>
            <a:r>
              <a:rPr lang="en-US" b="1" dirty="0"/>
              <a:t>t</a:t>
            </a:r>
            <a:r>
              <a:rPr lang="en-US" b="1" dirty="0" smtClean="0"/>
              <a:t>rash</a:t>
            </a:r>
            <a:endParaRPr lang="en-US" b="1" dirty="0"/>
          </a:p>
          <a:p>
            <a:r>
              <a:rPr lang="en-US" b="1" dirty="0" smtClean="0"/>
              <a:t>top-level </a:t>
            </a:r>
            <a:r>
              <a:rPr lang="en-US" b="1" dirty="0"/>
              <a:t>domain</a:t>
            </a:r>
          </a:p>
          <a:p>
            <a:r>
              <a:rPr lang="en-US" b="1" dirty="0" smtClean="0"/>
              <a:t>web </a:t>
            </a:r>
            <a:r>
              <a:rPr lang="en-US" b="1" dirty="0"/>
              <a:t>address/URL</a:t>
            </a:r>
          </a:p>
          <a:p>
            <a:r>
              <a:rPr lang="en-US" b="1" dirty="0"/>
              <a:t>wireless (</a:t>
            </a:r>
            <a:r>
              <a:rPr lang="en-US" b="1" dirty="0" err="1"/>
              <a:t>WiFi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private </a:t>
            </a:r>
            <a:r>
              <a:rPr lang="en-US" b="1" dirty="0"/>
              <a:t>(incognito)</a:t>
            </a:r>
          </a:p>
          <a:p>
            <a:r>
              <a:rPr lang="en-US" b="1" dirty="0"/>
              <a:t>window</a:t>
            </a:r>
          </a:p>
          <a:p>
            <a:r>
              <a:rPr lang="en-US" b="1" dirty="0"/>
              <a:t>refresh</a:t>
            </a:r>
          </a:p>
          <a:p>
            <a:r>
              <a:rPr lang="en-US" b="1" dirty="0"/>
              <a:t>right click</a:t>
            </a:r>
          </a:p>
          <a:p>
            <a:r>
              <a:rPr lang="en-US" b="1" dirty="0"/>
              <a:t>search bar</a:t>
            </a:r>
          </a:p>
          <a:p>
            <a:r>
              <a:rPr lang="en-US" b="1" dirty="0"/>
              <a:t>search engine</a:t>
            </a:r>
          </a:p>
          <a:p>
            <a:r>
              <a:rPr lang="en-US" b="1" dirty="0"/>
              <a:t>search results</a:t>
            </a:r>
          </a:p>
          <a:p>
            <a:r>
              <a:rPr lang="en-US" b="1" dirty="0"/>
              <a:t>search terms</a:t>
            </a:r>
          </a:p>
          <a:p>
            <a:r>
              <a:rPr lang="en-US" b="1" dirty="0"/>
              <a:t>s</a:t>
            </a:r>
            <a:r>
              <a:rPr lang="en-US" b="1" dirty="0" smtClean="0"/>
              <a:t>ecure </a:t>
            </a:r>
            <a:r>
              <a:rPr lang="en-US" b="1" dirty="0" smtClean="0"/>
              <a:t>/ not secure</a:t>
            </a:r>
          </a:p>
          <a:p>
            <a:r>
              <a:rPr lang="en-US" b="1" dirty="0"/>
              <a:t>s</a:t>
            </a:r>
            <a:r>
              <a:rPr lang="en-US" b="1" dirty="0" smtClean="0"/>
              <a:t>croll</a:t>
            </a:r>
            <a:endParaRPr lang="en-US" b="1" dirty="0"/>
          </a:p>
          <a:p>
            <a:r>
              <a:rPr lang="en-US" b="1" dirty="0"/>
              <a:t>shortcut</a:t>
            </a:r>
          </a:p>
          <a:p>
            <a:r>
              <a:rPr lang="en-US" b="1" dirty="0"/>
              <a:t>suspicious</a:t>
            </a:r>
          </a:p>
          <a:p>
            <a:r>
              <a:rPr lang="en-US" b="1" dirty="0"/>
              <a:t>tab</a:t>
            </a:r>
          </a:p>
          <a:p>
            <a:r>
              <a:rPr lang="en-US" b="1" dirty="0"/>
              <a:t>top-level </a:t>
            </a:r>
            <a:r>
              <a:rPr lang="en-US" b="1" dirty="0" smtClean="0"/>
              <a:t>domain</a:t>
            </a:r>
          </a:p>
          <a:p>
            <a:pPr lvl="1"/>
            <a:r>
              <a:rPr lang="en-US" b="1" dirty="0" smtClean="0"/>
              <a:t>.EDU</a:t>
            </a:r>
            <a:endParaRPr lang="en-US" b="1" dirty="0"/>
          </a:p>
          <a:p>
            <a:pPr lvl="1"/>
            <a:r>
              <a:rPr lang="en-US" b="1" dirty="0"/>
              <a:t>.</a:t>
            </a:r>
            <a:r>
              <a:rPr lang="en-US" b="1" dirty="0" smtClean="0"/>
              <a:t>COM</a:t>
            </a:r>
          </a:p>
          <a:p>
            <a:pPr lvl="1"/>
            <a:r>
              <a:rPr lang="en-US" b="1" dirty="0" smtClean="0"/>
              <a:t>.ORG</a:t>
            </a:r>
            <a:endParaRPr lang="en-US" b="1" dirty="0"/>
          </a:p>
          <a:p>
            <a:pPr lvl="1"/>
            <a:r>
              <a:rPr lang="en-US" b="1" dirty="0"/>
              <a:t>.GOV</a:t>
            </a:r>
          </a:p>
          <a:p>
            <a:pPr lvl="1"/>
            <a:r>
              <a:rPr lang="en-US" b="1" dirty="0"/>
              <a:t>.NET</a:t>
            </a:r>
          </a:p>
          <a:p>
            <a:pPr lvl="1"/>
            <a:r>
              <a:rPr lang="en-US" b="1" dirty="0"/>
              <a:t>.MIL</a:t>
            </a:r>
          </a:p>
          <a:p>
            <a:pPr lvl="1"/>
            <a:r>
              <a:rPr lang="en-US" b="1" dirty="0"/>
              <a:t>.INFO</a:t>
            </a:r>
          </a:p>
          <a:p>
            <a:pPr lvl="1"/>
            <a:r>
              <a:rPr lang="en-US" b="1" dirty="0"/>
              <a:t>.CLUB</a:t>
            </a:r>
          </a:p>
          <a:p>
            <a:r>
              <a:rPr lang="en-US" b="1" dirty="0"/>
              <a:t>t</a:t>
            </a:r>
            <a:r>
              <a:rPr lang="en-US" b="1" dirty="0" smtClean="0"/>
              <a:t>racking</a:t>
            </a:r>
            <a:endParaRPr lang="en-US" b="1" dirty="0" smtClean="0"/>
          </a:p>
          <a:p>
            <a:r>
              <a:rPr lang="en-US" b="1" dirty="0" err="1"/>
              <a:t>t</a:t>
            </a:r>
            <a:r>
              <a:rPr lang="en-US" b="1" dirty="0" err="1" smtClean="0"/>
              <a:t>rojan</a:t>
            </a:r>
            <a:r>
              <a:rPr lang="en-US" b="1" dirty="0" smtClean="0"/>
              <a:t> </a:t>
            </a:r>
            <a:r>
              <a:rPr lang="en-US" b="1" dirty="0"/>
              <a:t>h</a:t>
            </a:r>
            <a:r>
              <a:rPr lang="en-US" b="1" dirty="0" smtClean="0"/>
              <a:t>orse</a:t>
            </a:r>
            <a:endParaRPr lang="en-US" b="1" dirty="0"/>
          </a:p>
          <a:p>
            <a:r>
              <a:rPr lang="en-US" b="1" dirty="0"/>
              <a:t>virus</a:t>
            </a:r>
          </a:p>
          <a:p>
            <a:r>
              <a:rPr lang="en-US" b="1" dirty="0"/>
              <a:t>web </a:t>
            </a:r>
            <a:r>
              <a:rPr lang="en-US" b="1" dirty="0" smtClean="0"/>
              <a:t>address / URL</a:t>
            </a:r>
            <a:endParaRPr lang="en-US" b="1" dirty="0"/>
          </a:p>
          <a:p>
            <a:r>
              <a:rPr lang="en-US" b="1" dirty="0"/>
              <a:t>wireless</a:t>
            </a:r>
          </a:p>
          <a:p>
            <a:r>
              <a:rPr lang="en-US" b="1" dirty="0"/>
              <a:t>zoom </a:t>
            </a:r>
            <a:r>
              <a:rPr lang="en-US" b="1" dirty="0" smtClean="0"/>
              <a:t>in / out (Ctrl +)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557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159</Words>
  <Application>Microsoft Office PowerPoint</Application>
  <PresentationFormat>Widescreen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Unit 2  Internet Basics Vocabulary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38</cp:revision>
  <cp:lastPrinted>2023-08-21T20:57:28Z</cp:lastPrinted>
  <dcterms:created xsi:type="dcterms:W3CDTF">2023-08-15T18:20:15Z</dcterms:created>
  <dcterms:modified xsi:type="dcterms:W3CDTF">2023-10-08T15:34:08Z</dcterms:modified>
</cp:coreProperties>
</file>