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3" r:id="rId3"/>
    <p:sldId id="287" r:id="rId4"/>
    <p:sldId id="288" r:id="rId5"/>
    <p:sldId id="289" r:id="rId6"/>
    <p:sldId id="290" r:id="rId7"/>
    <p:sldId id="291" r:id="rId8"/>
    <p:sldId id="294" r:id="rId9"/>
    <p:sldId id="292" r:id="rId10"/>
    <p:sldId id="298" r:id="rId11"/>
    <p:sldId id="299" r:id="rId12"/>
    <p:sldId id="293" r:id="rId13"/>
    <p:sldId id="297" r:id="rId14"/>
    <p:sldId id="301" r:id="rId15"/>
    <p:sldId id="303" r:id="rId16"/>
    <p:sldId id="30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31DE2-4741-4B67-80F8-C66F8BF0482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6D4F8-983E-42DE-B40F-60DBCE69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0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5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4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9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6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6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D4F8-983E-42DE-B40F-60DBCE69C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9299-BEC9-4D66-B9CD-B6ED4663CEEC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E4A-30BD-47AC-B71B-C691DDBF50F3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E168-DF28-4BE7-9254-A07F5F5D11B5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FC1D-E330-434A-B605-40667D19B713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9B0-C1B7-4059-B4CE-D892C7378749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8EC4-0E8D-4AD4-927E-8B055625061F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BFE-8D90-4377-944E-EDAD5E4820E6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5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E5D3-364E-4A11-95CF-B6D5DC7152AE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968B-32C5-4327-8EC6-23DB1B7A6ECF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E7AB-3C00-46BB-A0B5-9636A9435792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ECA2-EBE5-4053-874E-31C14F4A468E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07E5-D76B-4728-BB6C-43EAC6A8C458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DE55-2EF3-4146-89A6-33AA30985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879" y="0"/>
            <a:ext cx="8717281" cy="586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Unit-3-7 </a:t>
            </a:r>
            <a:r>
              <a:rPr lang="en-US" dirty="0" smtClean="0"/>
              <a:t>Email: </a:t>
            </a:r>
            <a:r>
              <a:rPr lang="en-US" dirty="0" smtClean="0"/>
              <a:t>Spam and Phishing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307" y="933509"/>
            <a:ext cx="1131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Lato-BoldItalic"/>
              </a:rPr>
              <a:t>Learners will be skilled at…</a:t>
            </a:r>
          </a:p>
          <a:p>
            <a:r>
              <a:rPr lang="en-US" sz="2400" dirty="0">
                <a:solidFill>
                  <a:srgbClr val="404040"/>
                </a:solidFill>
                <a:latin typeface="Lato-Regular"/>
              </a:rPr>
              <a:t>In this lesson, learners will </a:t>
            </a:r>
            <a:r>
              <a:rPr lang="en-US" sz="2400" dirty="0" smtClean="0">
                <a:solidFill>
                  <a:srgbClr val="404040"/>
                </a:solidFill>
                <a:latin typeface="Lato-Regular"/>
              </a:rPr>
              <a:t>manage their Mail Folders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764506"/>
            <a:ext cx="11927186" cy="40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76266" y="108511"/>
            <a:ext cx="280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3-7 Reference B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45" y="693286"/>
            <a:ext cx="4496070" cy="6164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916" y="1094317"/>
            <a:ext cx="7245554" cy="43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76266" y="108511"/>
            <a:ext cx="280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3-7 Reference B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20" y="926571"/>
            <a:ext cx="7677680" cy="58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Recognize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59" t="10752" r="-959" b="55994"/>
          <a:stretch/>
        </p:blipFill>
        <p:spPr>
          <a:xfrm>
            <a:off x="851477" y="725596"/>
            <a:ext cx="10937176" cy="2474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7391" b="27810"/>
          <a:stretch/>
        </p:blipFill>
        <p:spPr>
          <a:xfrm>
            <a:off x="732943" y="3329082"/>
            <a:ext cx="10937176" cy="1845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79130" b="1"/>
          <a:stretch/>
        </p:blipFill>
        <p:spPr>
          <a:xfrm>
            <a:off x="732941" y="5277931"/>
            <a:ext cx="10937178" cy="15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4667" y="1588912"/>
            <a:ext cx="858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Directions</a:t>
            </a:r>
            <a:r>
              <a:rPr lang="en-US" dirty="0"/>
              <a:t>: Click on the link below. Does it go to the website it says it does? </a:t>
            </a:r>
          </a:p>
          <a:p>
            <a:r>
              <a:rPr lang="en-US" dirty="0"/>
              <a:t> www.facebook.com </a:t>
            </a:r>
          </a:p>
          <a:p>
            <a:endParaRPr lang="en-US" dirty="0"/>
          </a:p>
          <a:p>
            <a:r>
              <a:rPr lang="en-US" dirty="0"/>
              <a:t>Directions: Hover your mouse over the email below.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the email address that appears </a:t>
            </a:r>
            <a:r>
              <a:rPr lang="en-US" dirty="0" smtClean="0"/>
              <a:t>the same</a:t>
            </a:r>
            <a:r>
              <a:rPr lang="en-US" dirty="0"/>
              <a:t>?  </a:t>
            </a:r>
          </a:p>
          <a:p>
            <a:r>
              <a:rPr lang="en-US" dirty="0"/>
              <a:t>m.hernandez@communityschool.edu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If you hover your mouse, you can see the real address the link goes to: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2966" y="76202"/>
            <a:ext cx="28929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3-7 Reference C </a:t>
            </a:r>
          </a:p>
          <a:p>
            <a:pPr algn="ctr"/>
            <a:r>
              <a:rPr lang="en-US" sz="3200" dirty="0" smtClean="0"/>
              <a:t>Bad Links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734" y="4409041"/>
            <a:ext cx="5960489" cy="1981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6325" y="663280"/>
            <a:ext cx="8009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NEED TO OPEN THE ACTUAL PDF FILE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26777" y="76202"/>
            <a:ext cx="2685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3-7 Handout B </a:t>
            </a:r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63" y="741362"/>
            <a:ext cx="7666038" cy="2889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3" y="3509003"/>
            <a:ext cx="7326506" cy="3212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71625" y="1153420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 Suspicious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71625" y="4592018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Suspicious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80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26777" y="76202"/>
            <a:ext cx="2685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3-7 Handout B </a:t>
            </a:r>
          </a:p>
          <a:p>
            <a:pPr algn="ctr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58" y="950173"/>
            <a:ext cx="7356338" cy="278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83" y="3736975"/>
            <a:ext cx="7254366" cy="2782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1772" y="1559820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 Suspicious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71772" y="4477640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 Suspicious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51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26777" y="76202"/>
            <a:ext cx="2685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3-7 Handout B </a:t>
            </a:r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58" y="840527"/>
            <a:ext cx="68008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58" y="3767137"/>
            <a:ext cx="6848475" cy="2771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71625" y="1153420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Suspicious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171624" y="4082886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Suspicious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68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5597"/>
            <a:ext cx="7150364" cy="599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5128" y="76202"/>
            <a:ext cx="2682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3-7 Handout C </a:t>
            </a:r>
          </a:p>
          <a:p>
            <a:pPr algn="ctr"/>
            <a:r>
              <a:rPr lang="en-US" sz="3200" dirty="0" smtClean="0"/>
              <a:t>QUIZ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67164" y="5987018"/>
            <a:ext cx="6388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r>
              <a:rPr lang="en-US" dirty="0"/>
              <a:t>. “...move your mouse over something without clicking it.”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192" y="1179621"/>
            <a:ext cx="6243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“...medicines, college degrees, high-paying jobs, etc.”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6152" y="2376105"/>
            <a:ext cx="726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“...passwords, credit card information, social security number, etc.” 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42873" y="3062388"/>
            <a:ext cx="279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“...bad or untrustworthy.”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1322" y="3718652"/>
            <a:ext cx="272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4. “...hurt your computer.”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66417" y="4379133"/>
            <a:ext cx="12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5. “...trust.”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4" y="76202"/>
            <a:ext cx="9696026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Spam and Phishing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844767"/>
            <a:ext cx="9922933" cy="4060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Learning Goals: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 </a:t>
            </a:r>
            <a:r>
              <a:rPr lang="en-US" sz="3000" dirty="0"/>
              <a:t>10. Manage email: </a:t>
            </a:r>
            <a:endParaRPr lang="en-US" sz="3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/>
              <a:t> </a:t>
            </a:r>
            <a:r>
              <a:rPr lang="en-US" sz="3000" dirty="0" smtClean="0"/>
              <a:t>Delete </a:t>
            </a:r>
            <a:r>
              <a:rPr lang="en-US" sz="3000" dirty="0"/>
              <a:t>and retrieve </a:t>
            </a:r>
            <a:r>
              <a:rPr lang="en-US" sz="3000" dirty="0" smtClean="0"/>
              <a:t>messages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/>
              <a:t> Identify spam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/>
              <a:t> Unsubscribe </a:t>
            </a:r>
            <a:r>
              <a:rPr lang="en-US" sz="3000" dirty="0"/>
              <a:t>from unwanted mailing </a:t>
            </a:r>
            <a:r>
              <a:rPr lang="en-US" sz="3000" dirty="0" smtClean="0"/>
              <a:t>lists</a:t>
            </a:r>
            <a:r>
              <a:rPr lang="en-US" sz="3000" dirty="0"/>
              <a:t> </a:t>
            </a:r>
            <a:r>
              <a:rPr lang="en-US" sz="3000" dirty="0" smtClean="0"/>
              <a:t>(Filters</a:t>
            </a:r>
            <a:r>
              <a:rPr lang="en-US" sz="30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/>
              <a:t> 12</a:t>
            </a:r>
            <a:r>
              <a:rPr lang="en-US" sz="3000" dirty="0"/>
              <a:t>. Use caution when opening or replying to an email </a:t>
            </a:r>
            <a:endParaRPr lang="en-US" sz="3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/>
              <a:t> From</a:t>
            </a:r>
            <a:r>
              <a:rPr lang="en-US" sz="3000" dirty="0"/>
              <a:t> </a:t>
            </a:r>
            <a:r>
              <a:rPr lang="en-US" sz="3000" dirty="0" smtClean="0"/>
              <a:t>an </a:t>
            </a:r>
            <a:r>
              <a:rPr lang="en-US" sz="3000" dirty="0"/>
              <a:t>unfamiliar source</a:t>
            </a:r>
            <a:r>
              <a:rPr lang="en-US" sz="3000" dirty="0" smtClean="0"/>
              <a:t>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/>
              <a:t> Downloading </a:t>
            </a:r>
            <a:r>
              <a:rPr lang="en-US" sz="3000" dirty="0"/>
              <a:t>attachments, </a:t>
            </a:r>
            <a:endParaRPr lang="en-US" sz="3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/>
              <a:t> Following links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/>
              <a:t> Giving </a:t>
            </a:r>
            <a:r>
              <a:rPr lang="en-US" sz="3000" dirty="0"/>
              <a:t>out personal information. </a:t>
            </a:r>
            <a:endParaRPr lang="en-US" sz="30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13391" y="5374535"/>
            <a:ext cx="10404475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dirty="0"/>
              <a:t>hover </a:t>
            </a:r>
          </a:p>
          <a:p>
            <a:r>
              <a:rPr lang="en-US" sz="2800" dirty="0"/>
              <a:t>phishing </a:t>
            </a:r>
          </a:p>
          <a:p>
            <a:r>
              <a:rPr lang="en-US" sz="2800" dirty="0"/>
              <a:t>reputable </a:t>
            </a:r>
          </a:p>
          <a:p>
            <a:r>
              <a:rPr lang="en-US" sz="2800" dirty="0"/>
              <a:t>spam </a:t>
            </a:r>
          </a:p>
          <a:p>
            <a:r>
              <a:rPr lang="en-US" sz="2800" dirty="0"/>
              <a:t>suspicious </a:t>
            </a:r>
          </a:p>
          <a:p>
            <a:r>
              <a:rPr lang="en-US" sz="2800" dirty="0"/>
              <a:t>virus 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1734" y="5024284"/>
            <a:ext cx="3227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Unit </a:t>
            </a:r>
            <a:r>
              <a:rPr lang="en-US" sz="2800" b="1" dirty="0" smtClean="0"/>
              <a:t>3-7 </a:t>
            </a:r>
            <a:r>
              <a:rPr lang="en-US" sz="2800" b="1" dirty="0"/>
              <a:t>Vocabulary: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Spam and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87" y="936626"/>
            <a:ext cx="11923913" cy="3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Spam and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725597"/>
            <a:ext cx="11864656" cy="39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Spam (Junk Mail)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6318" b="5034"/>
          <a:stretch/>
        </p:blipFill>
        <p:spPr>
          <a:xfrm>
            <a:off x="1068210" y="647993"/>
            <a:ext cx="10285590" cy="2777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277" y="3425060"/>
            <a:ext cx="10242728" cy="35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Spam and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27"/>
          <a:stretch/>
        </p:blipFill>
        <p:spPr>
          <a:xfrm>
            <a:off x="137208" y="982132"/>
            <a:ext cx="11816408" cy="3335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725" t="-3494" r="725" b="71501"/>
          <a:stretch/>
        </p:blipFill>
        <p:spPr>
          <a:xfrm>
            <a:off x="137208" y="4185067"/>
            <a:ext cx="12272910" cy="21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Manage Spam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8548"/>
          <a:stretch/>
        </p:blipFill>
        <p:spPr>
          <a:xfrm>
            <a:off x="333457" y="725597"/>
            <a:ext cx="11020343" cy="43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Recognize Spam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108" y="670483"/>
            <a:ext cx="5669492" cy="6187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86561" y="76202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3-7 Handout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63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73" y="76202"/>
            <a:ext cx="8256693" cy="6493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3-7  </a:t>
            </a:r>
            <a:r>
              <a:rPr lang="en-US" dirty="0" smtClean="0"/>
              <a:t>Email </a:t>
            </a:r>
            <a:r>
              <a:rPr lang="en-US" dirty="0" smtClean="0"/>
              <a:t>– Phishing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49"/>
            <a:ext cx="2152650" cy="5619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E55-2EF3-4146-89A6-33AA309850B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92" y="928687"/>
            <a:ext cx="10885366" cy="20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286</Words>
  <Application>Microsoft Office PowerPoint</Application>
  <PresentationFormat>Widescreen</PresentationFormat>
  <Paragraphs>108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Lato-BoldItalic</vt:lpstr>
      <vt:lpstr>Lato-Regular</vt:lpstr>
      <vt:lpstr>Wingdings</vt:lpstr>
      <vt:lpstr>Office Theme</vt:lpstr>
      <vt:lpstr>Unit-3-7 Email: Spam and Phishing</vt:lpstr>
      <vt:lpstr>Unit 3-7  Email Spam and Phishing</vt:lpstr>
      <vt:lpstr>Unit 3-7  Email Spam and Phishing</vt:lpstr>
      <vt:lpstr>Unit 3-7  Email Spam and Phishing</vt:lpstr>
      <vt:lpstr>Unit 3-7  Email Spam (Junk Mail)</vt:lpstr>
      <vt:lpstr>Unit 3-7  Email Spam and Phishing</vt:lpstr>
      <vt:lpstr>Unit 3-7  Email – Manage Spam</vt:lpstr>
      <vt:lpstr>Unit 3-7  Email – Recognize Spam</vt:lpstr>
      <vt:lpstr>Unit 3-7  Email – Phishing</vt:lpstr>
      <vt:lpstr>Unit 3-7  Email – Phishing</vt:lpstr>
      <vt:lpstr>Unit 3-7  Email – Phishing</vt:lpstr>
      <vt:lpstr>Unit 3-7  Email – Recognize Phishing</vt:lpstr>
      <vt:lpstr>Unit 3-7  Email – Phishing</vt:lpstr>
      <vt:lpstr>Unit 3-7  Email – Phishing</vt:lpstr>
      <vt:lpstr>Unit 3-7  Email – Phishing</vt:lpstr>
      <vt:lpstr>Unit 3-7  Email – Phishing</vt:lpstr>
      <vt:lpstr>Unit 3-7  Email – Phishing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Computer Skills  Lesson 1  Devices and Computer Log On</dc:title>
  <dc:creator>Jodi</dc:creator>
  <cp:lastModifiedBy>Jodi</cp:lastModifiedBy>
  <cp:revision>76</cp:revision>
  <cp:lastPrinted>2023-08-21T20:57:28Z</cp:lastPrinted>
  <dcterms:created xsi:type="dcterms:W3CDTF">2023-08-15T18:20:15Z</dcterms:created>
  <dcterms:modified xsi:type="dcterms:W3CDTF">2023-10-09T16:55:41Z</dcterms:modified>
</cp:coreProperties>
</file>