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4" r:id="rId3"/>
    <p:sldId id="281" r:id="rId4"/>
    <p:sldId id="282" r:id="rId5"/>
    <p:sldId id="283" r:id="rId6"/>
    <p:sldId id="285" r:id="rId7"/>
    <p:sldId id="284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3910" autoAdjust="0"/>
  </p:normalViewPr>
  <p:slideViewPr>
    <p:cSldViewPr snapToGrid="0">
      <p:cViewPr varScale="1">
        <p:scale>
          <a:sx n="61" d="100"/>
          <a:sy n="61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31F5-D5F4-482C-8016-0F034F77687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C4C6-812B-4ECD-8A08-65B070B4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2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C4C6-812B-4ECD-8A08-65B070B4B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329F-A9DD-4A29-BCB5-2C334D74848F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B23-F048-44AD-B4CC-BDA34164FE5B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94C0-115E-44BD-83ED-6613265DC936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7E41-178A-4A03-ABE5-957E897D7BC4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4A66-DE40-4F51-9042-61EE68284447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2167-BFA3-4936-9052-9A57582F456F}" type="datetime1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DD42-00D4-4E43-8207-0DDB522133D4}" type="datetime1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5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AA42-0630-4010-8AD5-E4C014A1103C}" type="datetime1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202D-FBEB-40A8-AA7B-12ECCCC50BE5}" type="datetime1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EC01-81EE-4331-95FC-16F503342B8D}" type="datetime1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F3A4-876B-4677-8715-C7638540EBE3}" type="datetime1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DD24-ED4F-4BDD-BDDA-CC14F95F2C9E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2638" cy="1325563"/>
          </a:xfrm>
        </p:spPr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4-7  Microsoft Windows ™ [START MENU]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1" y="1690688"/>
            <a:ext cx="11189677" cy="2230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A. Identify the parts of the Windows 10 interface (desktop, taskbar, etc.).</a:t>
            </a:r>
          </a:p>
          <a:p>
            <a:pPr marL="0" indent="0">
              <a:buNone/>
            </a:pPr>
            <a:r>
              <a:rPr lang="en-US" dirty="0"/>
              <a:t>B. Demonstrate knowledge of the Windows Start Menu, including </a:t>
            </a:r>
            <a:r>
              <a:rPr lang="en-US" b="1" dirty="0"/>
              <a:t>Get Help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C. Use the </a:t>
            </a:r>
            <a:r>
              <a:rPr lang="en-US" b="1" dirty="0"/>
              <a:t>search bar </a:t>
            </a:r>
            <a:r>
              <a:rPr lang="en-US" dirty="0"/>
              <a:t>to locate a file, program, or document.</a:t>
            </a:r>
          </a:p>
          <a:p>
            <a:pPr marL="0" indent="0">
              <a:buNone/>
            </a:pPr>
            <a:r>
              <a:rPr lang="en-US" dirty="0"/>
              <a:t>D. Start and </a:t>
            </a:r>
            <a:r>
              <a:rPr lang="en-US" dirty="0" smtClean="0"/>
              <a:t>exit /close </a:t>
            </a:r>
            <a:r>
              <a:rPr lang="en-US" dirty="0"/>
              <a:t>programs.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238" y="84137"/>
            <a:ext cx="2133600" cy="561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</a:t>
            </a:fld>
            <a:endParaRPr lang="en-US"/>
          </a:p>
        </p:txBody>
      </p:sp>
      <p:sp>
        <p:nvSpPr>
          <p:cNvPr id="6" name="AutoShape 2" descr="Some Fun Tricks to use the Windows 10 Start Menu - MiniTo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3" y="4795837"/>
            <a:ext cx="1190625" cy="116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018" y="4795837"/>
            <a:ext cx="1162050" cy="1162050"/>
          </a:xfrm>
          <a:prstGeom prst="rect">
            <a:avLst/>
          </a:prstGeom>
        </p:spPr>
      </p:pic>
      <p:sp>
        <p:nvSpPr>
          <p:cNvPr id="9" name="AutoShape 4" descr="Windows 7 Start Button by EmoLili on Deviant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096" y="4136489"/>
            <a:ext cx="1912883" cy="1821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92896" y="5957887"/>
            <a:ext cx="123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7</a:t>
            </a:r>
            <a:endParaRPr lang="en-US" dirty="0"/>
          </a:p>
        </p:txBody>
      </p:sp>
      <p:pic>
        <p:nvPicPr>
          <p:cNvPr id="1030" name="Picture 6" descr="Windows 11 PNG Transparent Images - PNG 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1" y="407326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80620" y="6252580"/>
            <a:ext cx="134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4875" y="6059847"/>
            <a:ext cx="134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5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74908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/>
              <a:t>Unit </a:t>
            </a:r>
            <a:r>
              <a:rPr lang="en-US" smtClean="0"/>
              <a:t>4-7 Microsoft Windows [START MENU]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167" y="736883"/>
            <a:ext cx="117418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4-7 </a:t>
            </a:r>
            <a:r>
              <a:rPr lang="en-US" sz="3200" b="1" dirty="0"/>
              <a:t>Learning Objective Standards</a:t>
            </a:r>
          </a:p>
          <a:p>
            <a:pPr lvl="1"/>
            <a:r>
              <a:rPr lang="en-US" sz="2800" dirty="0"/>
              <a:t>3. Demonstrate knowledge of the Windows Start Menu</a:t>
            </a:r>
            <a:r>
              <a:rPr lang="en-US" sz="2800" dirty="0" smtClean="0"/>
              <a:t>, 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 including </a:t>
            </a:r>
            <a:r>
              <a:rPr lang="en-US" sz="3200" b="1" dirty="0"/>
              <a:t>Get Help</a:t>
            </a:r>
            <a:r>
              <a:rPr lang="en-US" sz="2800" dirty="0" smtClean="0"/>
              <a:t>. (may not be on all machines)</a:t>
            </a:r>
            <a:r>
              <a:rPr lang="en-US" sz="2800" dirty="0"/>
              <a:t>  </a:t>
            </a:r>
          </a:p>
          <a:p>
            <a:pPr lvl="1"/>
            <a:r>
              <a:rPr lang="en-US" sz="2800" dirty="0"/>
              <a:t>6. Start and </a:t>
            </a:r>
            <a:r>
              <a:rPr lang="en-US" sz="2800" dirty="0" smtClean="0"/>
              <a:t>exit / close </a:t>
            </a:r>
            <a:r>
              <a:rPr lang="en-US" sz="2800" dirty="0"/>
              <a:t>programs.  </a:t>
            </a:r>
          </a:p>
          <a:p>
            <a:pPr lvl="1"/>
            <a:r>
              <a:rPr lang="en-US" sz="2800" dirty="0"/>
              <a:t>11.  </a:t>
            </a:r>
            <a:r>
              <a:rPr lang="en-US" sz="2800" dirty="0" smtClean="0"/>
              <a:t>Shutdown</a:t>
            </a:r>
            <a:r>
              <a:rPr lang="en-US" sz="2800" dirty="0"/>
              <a:t>, restart</a:t>
            </a:r>
            <a:r>
              <a:rPr lang="en-US" sz="2800" dirty="0" smtClean="0"/>
              <a:t>, </a:t>
            </a:r>
            <a:r>
              <a:rPr lang="en-US" sz="2800" dirty="0"/>
              <a:t>log off a computer. </a:t>
            </a:r>
          </a:p>
          <a:p>
            <a:pPr lvl="1"/>
            <a:r>
              <a:rPr lang="en-US" sz="2800" dirty="0"/>
              <a:t>12. Use </a:t>
            </a:r>
            <a:r>
              <a:rPr lang="en-US" sz="3200" b="1" dirty="0"/>
              <a:t>Settings</a:t>
            </a:r>
            <a:r>
              <a:rPr lang="en-US" sz="2800" dirty="0"/>
              <a:t> to uninstall or modify apps.</a:t>
            </a:r>
            <a:r>
              <a:rPr lang="en-US" sz="2400" dirty="0"/>
              <a:t> </a:t>
            </a:r>
            <a:r>
              <a:rPr lang="en-US" sz="2400" dirty="0"/>
              <a:t> </a:t>
            </a:r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167" y="3744557"/>
            <a:ext cx="2718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4-2 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750" y="4187554"/>
            <a:ext cx="10505050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b="1" dirty="0"/>
              <a:t>application/app/program </a:t>
            </a:r>
          </a:p>
          <a:p>
            <a:r>
              <a:rPr lang="en-US" sz="2800" b="1" dirty="0"/>
              <a:t>Get Help </a:t>
            </a:r>
          </a:p>
          <a:p>
            <a:r>
              <a:rPr lang="en-US" sz="2800" b="1" dirty="0"/>
              <a:t>restart </a:t>
            </a:r>
          </a:p>
          <a:p>
            <a:r>
              <a:rPr lang="en-US" sz="2800" b="1" dirty="0" smtClean="0"/>
              <a:t>shutdown</a:t>
            </a:r>
            <a:r>
              <a:rPr lang="en-US" sz="2800" b="1" dirty="0"/>
              <a:t> </a:t>
            </a:r>
          </a:p>
          <a:p>
            <a:r>
              <a:rPr lang="en-US" sz="2800" b="1" dirty="0"/>
              <a:t>sign </a:t>
            </a:r>
            <a:r>
              <a:rPr lang="en-US" sz="2800" b="1" dirty="0" smtClean="0"/>
              <a:t>out / log </a:t>
            </a:r>
            <a:r>
              <a:rPr lang="en-US" sz="2800" b="1" dirty="0"/>
              <a:t>off </a:t>
            </a:r>
          </a:p>
          <a:p>
            <a:r>
              <a:rPr lang="en-US" sz="2800" b="1" dirty="0"/>
              <a:t>Start Menu </a:t>
            </a:r>
          </a:p>
          <a:p>
            <a:r>
              <a:rPr lang="en-US" sz="2800" b="1" dirty="0"/>
              <a:t>uninstall </a:t>
            </a:r>
            <a:endParaRPr lang="en-US" sz="2800" b="1" dirty="0" smtClean="0"/>
          </a:p>
          <a:p>
            <a:r>
              <a:rPr lang="en-US" sz="2800" b="1" dirty="0" smtClean="0"/>
              <a:t>Settings</a:t>
            </a:r>
          </a:p>
          <a:p>
            <a:r>
              <a:rPr lang="en-US" sz="2800" b="1" dirty="0" smtClean="0"/>
              <a:t>Profile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39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66" y="169927"/>
            <a:ext cx="10515600" cy="501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Icons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Transparent User Acount Picture (Rammstein Logo) | Windows 11 Fo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12" y="415158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Windows Settings app icon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1" y="7458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639" y="95961"/>
            <a:ext cx="2143125" cy="2143125"/>
          </a:xfrm>
          <a:prstGeom prst="rect">
            <a:avLst/>
          </a:prstGeom>
        </p:spPr>
      </p:pic>
      <p:pic>
        <p:nvPicPr>
          <p:cNvPr id="2054" name="Picture 6" descr="Windows 11 Search Icon by SilentScreamVlogs on Deviant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76" y="-74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lorer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14" y="17960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ustom Icons for Windows 11 Thread (Folders, Dropbox, Google Drive,  Podcasts, NVME Drive, Steam, Adobe) | Windows 11 For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03" y="36335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esktop app icon in the Windows 10 system tray hard to see with a dark  taskbar - Product Feedback - Asana For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45"/>
          <a:stretch/>
        </p:blipFill>
        <p:spPr bwMode="auto">
          <a:xfrm>
            <a:off x="7321462" y="4004441"/>
            <a:ext cx="4806786" cy="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18" y="2981606"/>
            <a:ext cx="1796200" cy="1796200"/>
          </a:xfrm>
          <a:prstGeom prst="rect">
            <a:avLst/>
          </a:prstGeom>
        </p:spPr>
      </p:pic>
      <p:pic>
        <p:nvPicPr>
          <p:cNvPr id="1026" name="Picture 2" descr="Microsoft Defender Logo PNG Vector (SVG) Free Download in 2023 | Vector  logo, Microsoft, Def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6" y="4980795"/>
            <a:ext cx="1515570" cy="15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7262" y="103401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112" y="27743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0711" y="462916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981774" y="77240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2625" y="385489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728236" y="6383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93474" y="2388923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965750" y="4181859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450421" y="1565145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4900" y="1402160"/>
            <a:ext cx="1895383" cy="18953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78767" y="3509321"/>
            <a:ext cx="29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469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85611"/>
            <a:ext cx="4186237" cy="1325563"/>
          </a:xfrm>
        </p:spPr>
        <p:txBody>
          <a:bodyPr/>
          <a:lstStyle/>
          <a:p>
            <a:r>
              <a:rPr lang="en-US" dirty="0" smtClean="0"/>
              <a:t>Review of Icons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391" y="85611"/>
            <a:ext cx="2143125" cy="2143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65529"/>
            <a:ext cx="2143125" cy="2143125"/>
          </a:xfrm>
          <a:prstGeom prst="rect">
            <a:avLst/>
          </a:prstGeom>
        </p:spPr>
      </p:pic>
      <p:pic>
        <p:nvPicPr>
          <p:cNvPr id="3074" name="Picture 2" descr="11 Icon for Free Download | Free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36" y="5978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38991"/>
            <a:ext cx="2143125" cy="2143125"/>
          </a:xfrm>
          <a:prstGeom prst="rect">
            <a:avLst/>
          </a:prstGeom>
        </p:spPr>
      </p:pic>
      <p:sp>
        <p:nvSpPr>
          <p:cNvPr id="8" name="AutoShape 4" descr="Free Task View Icon - Download in Line 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837" y="4714875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5340" y="160337"/>
            <a:ext cx="2143125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04850" y="4269659"/>
            <a:ext cx="11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VIEW</a:t>
            </a:r>
            <a:endParaRPr lang="en-US" dirty="0"/>
          </a:p>
        </p:txBody>
      </p:sp>
      <p:sp>
        <p:nvSpPr>
          <p:cNvPr id="12" name="AutoShape 6" descr="Windows 10 Help Foru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USB flash drive icon. Black icon isolated on whit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4488" t="13623" r="2357" b="14278"/>
          <a:stretch/>
        </p:blipFill>
        <p:spPr>
          <a:xfrm>
            <a:off x="7209799" y="2566705"/>
            <a:ext cx="1636002" cy="13558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303" y="2303462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250" y="4872146"/>
            <a:ext cx="3289082" cy="16445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5201" y="155834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290068" y="51127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21697" y="2402893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977137" y="4106730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939924" y="-550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9541836" y="89556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382914" y="256670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4431" y="434613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6732" y="-5506"/>
            <a:ext cx="21336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11" y="162239"/>
            <a:ext cx="10515600" cy="697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4-7 Windows</a:t>
            </a:r>
            <a:br>
              <a:rPr lang="en-US" dirty="0" smtClean="0"/>
            </a:br>
            <a:r>
              <a:rPr lang="en-US" dirty="0" smtClean="0"/>
              <a:t> [GET HELP]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9224"/>
          <a:stretch/>
        </p:blipFill>
        <p:spPr>
          <a:xfrm>
            <a:off x="3155733" y="12666"/>
            <a:ext cx="7252137" cy="670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150" y="1150882"/>
            <a:ext cx="1860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may not be installed on the school computers!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267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11" y="162239"/>
            <a:ext cx="10515600" cy="697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4-7 Windows</a:t>
            </a:r>
            <a:br>
              <a:rPr lang="en-US" dirty="0" smtClean="0"/>
            </a:br>
            <a:r>
              <a:rPr lang="en-US" dirty="0" smtClean="0"/>
              <a:t> [GET HELP]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217271"/>
            <a:ext cx="7329160" cy="6139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041" y="1876097"/>
            <a:ext cx="1765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may not be on all computers!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763" y="114942"/>
            <a:ext cx="21336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1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72" y="175940"/>
            <a:ext cx="10515600" cy="517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4-7 Windows Settings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16" r="11025" b="2827"/>
          <a:stretch/>
        </p:blipFill>
        <p:spPr>
          <a:xfrm>
            <a:off x="189423" y="693684"/>
            <a:ext cx="7474767" cy="58963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014" r="44526" b="3428"/>
          <a:stretch/>
        </p:blipFill>
        <p:spPr>
          <a:xfrm>
            <a:off x="8289878" y="693685"/>
            <a:ext cx="3771540" cy="5662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0881" y="913987"/>
            <a:ext cx="23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SCREEN WINDOW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14512" y="252357"/>
            <a:ext cx="292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SCREEN WINDOW</a:t>
            </a:r>
            <a:endParaRPr lang="en-US" dirty="0"/>
          </a:p>
        </p:txBody>
      </p:sp>
      <p:pic>
        <p:nvPicPr>
          <p:cNvPr id="9" name="Picture 4" descr="File:Windows Settings app icon.pn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98" y="104702"/>
            <a:ext cx="1177964" cy="117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7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144408"/>
            <a:ext cx="10515600" cy="6281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4-7 A Handout UNINSTALL (Identification)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885" y="772511"/>
            <a:ext cx="5336299" cy="31517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Most people never really have to </a:t>
            </a:r>
            <a:r>
              <a:rPr lang="en-US" b="1" i="1" u="sng" dirty="0" smtClean="0"/>
              <a:t>UNINSTALL</a:t>
            </a:r>
            <a:r>
              <a:rPr lang="en-US" dirty="0" smtClean="0"/>
              <a:t> a program from their computer.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But, the option is there (Like on your phone to remove an app)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3300" dirty="0" smtClean="0"/>
              <a:t>You </a:t>
            </a:r>
            <a:r>
              <a:rPr lang="en-US" sz="3300" i="1" u="sng" dirty="0" smtClean="0"/>
              <a:t>ARE NOT</a:t>
            </a:r>
            <a:r>
              <a:rPr lang="en-US" sz="3300" dirty="0" smtClean="0"/>
              <a:t> going to uninstall any programs!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107"/>
          <a:stretch/>
        </p:blipFill>
        <p:spPr>
          <a:xfrm>
            <a:off x="252248" y="700909"/>
            <a:ext cx="6343650" cy="4319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24300"/>
            <a:ext cx="6296025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8245"/>
            <a:ext cx="21336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7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040" y="91168"/>
            <a:ext cx="3862552" cy="14794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Unit 4-7 B </a:t>
            </a:r>
            <a:br>
              <a:rPr lang="en-US" dirty="0" smtClean="0"/>
            </a:br>
            <a:r>
              <a:rPr lang="en-US" dirty="0" smtClean="0"/>
              <a:t>Handout 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49" y="1738534"/>
            <a:ext cx="10091896" cy="5119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0786" y="266072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0786" y="420670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60786" y="50947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60786" y="598224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38382" y="40296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6082" y="124205"/>
            <a:ext cx="2661625" cy="369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a) Shut Down / Restart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6082" y="629482"/>
            <a:ext cx="26616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) Settings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8835" y="1115348"/>
            <a:ext cx="26554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c) Sign out / Log off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6082" y="1619936"/>
            <a:ext cx="26616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) Applications / Programs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6081" y="2124524"/>
            <a:ext cx="26616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e) Open the Start Menu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675" y="33132"/>
            <a:ext cx="21336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8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249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4-7  Microsoft Windows ™ [START MENU]</vt:lpstr>
      <vt:lpstr>Unit 4-7 Microsoft Windows [START MENU]</vt:lpstr>
      <vt:lpstr>Review of Icons</vt:lpstr>
      <vt:lpstr>Review of Icons</vt:lpstr>
      <vt:lpstr>4-7 Windows  [GET HELP]</vt:lpstr>
      <vt:lpstr>4-7 Windows  [GET HELP]</vt:lpstr>
      <vt:lpstr>4-7 Windows Settings</vt:lpstr>
      <vt:lpstr>Unit 4-7 A Handout UNINSTALL (Identification)</vt:lpstr>
      <vt:lpstr>Unit 4-7 B  Handout QUIZ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Computer Skills  Lesson 1  Devices and Computer Log On</dc:title>
  <dc:creator>Jodi</dc:creator>
  <cp:lastModifiedBy>Jodi</cp:lastModifiedBy>
  <cp:revision>77</cp:revision>
  <cp:lastPrinted>2023-11-09T20:40:50Z</cp:lastPrinted>
  <dcterms:created xsi:type="dcterms:W3CDTF">2023-08-15T18:20:15Z</dcterms:created>
  <dcterms:modified xsi:type="dcterms:W3CDTF">2023-11-11T23:06:34Z</dcterms:modified>
</cp:coreProperties>
</file>